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" charset="1" panose="00000500000000000000"/>
      <p:regular r:id="rId24"/>
    </p:embeddedFont>
    <p:embeddedFont>
      <p:font typeface="Agrandir Wide" charset="1" panose="00000505000000000000"/>
      <p:regular r:id="rId25"/>
    </p:embeddedFont>
    <p:embeddedFont>
      <p:font typeface="Mont Bold" charset="1" panose="00000800000000000000"/>
      <p:regular r:id="rId26"/>
    </p:embeddedFont>
    <p:embeddedFont>
      <p:font typeface="Agrandir Wide Bold" charset="1" panose="00000805000000000000"/>
      <p:regular r:id="rId27"/>
    </p:embeddedFont>
    <p:embeddedFont>
      <p:font typeface="Canva Sans" charset="1" panose="020B0503030501040103"/>
      <p:regular r:id="rId28"/>
    </p:embeddedFont>
    <p:embeddedFont>
      <p:font typeface="Mont Italics" charset="1" panose="00000500000000000000"/>
      <p:regular r:id="rId29"/>
    </p:embeddedFont>
    <p:embeddedFont>
      <p:font typeface="Mont Bold Italics" charset="1" panose="00000800000000000000"/>
      <p:regular r:id="rId30"/>
    </p:embeddedFont>
    <p:embeddedFont>
      <p:font typeface="Canva Sans Bold" charset="1" panose="020B0803030501040103"/>
      <p:regular r:id="rId31"/>
    </p:embeddedFont>
    <p:embeddedFont>
      <p:font typeface="DM Sans" charset="1" panose="00000000000000000000"/>
      <p:regular r:id="rId32"/>
    </p:embeddedFont>
    <p:embeddedFont>
      <p:font typeface="Clear Sans Bold" charset="1" panose="020B08030302020203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slide3.xml" Type="http://schemas.openxmlformats.org/officeDocument/2006/relationships/slid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image46.jpeg" Type="http://schemas.openxmlformats.org/officeDocument/2006/relationships/image"/><Relationship Id="rId12" Target="../media/image47.jpe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slide2.xml" Type="http://schemas.openxmlformats.org/officeDocument/2006/relationships/slid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slide2.xml" Type="http://schemas.openxmlformats.org/officeDocument/2006/relationships/slid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slide2.xml" Type="http://schemas.openxmlformats.org/officeDocument/2006/relationships/slid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1.png" Type="http://schemas.openxmlformats.org/officeDocument/2006/relationships/image"/><Relationship Id="rId6" Target="../media/image52.jpe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slide2.xml" Type="http://schemas.openxmlformats.org/officeDocument/2006/relationships/slide"/><Relationship Id="rId2" Target="../media/image51.png" Type="http://schemas.openxmlformats.org/officeDocument/2006/relationships/image"/><Relationship Id="rId3" Target="../media/image1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jpe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0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slide2.xml" Type="http://schemas.openxmlformats.org/officeDocument/2006/relationships/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jpe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slide2.xml" Type="http://schemas.openxmlformats.org/officeDocument/2006/relationships/slid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61.jpeg" Type="http://schemas.openxmlformats.org/officeDocument/2006/relationships/image"/><Relationship Id="rId5" Target="../media/image62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64.jpeg" Type="http://schemas.openxmlformats.org/officeDocument/2006/relationships/image"/><Relationship Id="rId7" Target="../media/image65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https://www.facebook.com/mdsabit.abir?mibextid=ZbWKwL" TargetMode="External" Type="http://schemas.openxmlformats.org/officeDocument/2006/relationships/hyperlink"/><Relationship Id="rId14" Target="https://mail.google.com/mail/u/0/?tab=rm&amp;ogbl#inbox?compose=CllgCJTHVVtQBLttHJHhzSPmzlDBBgWFZlCzrhdqWlFGVGnDCrcjrjlMfLBZPLDVxrWDdjqgpLB" TargetMode="External" Type="http://schemas.openxmlformats.org/officeDocument/2006/relationships/hyperlink"/><Relationship Id="rId15" Target="../media/image73.png" Type="http://schemas.openxmlformats.org/officeDocument/2006/relationships/image"/><Relationship Id="rId16" Target="../media/image74.svg" Type="http://schemas.openxmlformats.org/officeDocument/2006/relationships/image"/><Relationship Id="rId17" Target="../media/image75.png" Type="http://schemas.openxmlformats.org/officeDocument/2006/relationships/image"/><Relationship Id="rId18" Target="../media/image76.svg" Type="http://schemas.openxmlformats.org/officeDocument/2006/relationships/image"/><Relationship Id="rId19" Target="https://www.facebook.com/mdsabit.abir?mibextid=ZbWKwL" TargetMode="External" Type="http://schemas.openxmlformats.org/officeDocument/2006/relationships/hyperlink"/><Relationship Id="rId2" Target="../media/image1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slide2.xml" Type="http://schemas.openxmlformats.org/officeDocument/2006/relationships/slide"/><Relationship Id="rId3" Target="../media/image66.jpeg" Type="http://schemas.openxmlformats.org/officeDocument/2006/relationships/image"/><Relationship Id="rId4" Target="../media/image3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slide1.xml" Type="http://schemas.openxmlformats.org/officeDocument/2006/relationships/slide"/><Relationship Id="rId12" Target="slide3.xml" Type="http://schemas.openxmlformats.org/officeDocument/2006/relationships/slide"/><Relationship Id="rId13" Target="slide4.xml" Type="http://schemas.openxmlformats.org/officeDocument/2006/relationships/slide"/><Relationship Id="rId14" Target="slide5.xml" Type="http://schemas.openxmlformats.org/officeDocument/2006/relationships/slide"/><Relationship Id="rId15" Target="slide6.xml" Type="http://schemas.openxmlformats.org/officeDocument/2006/relationships/slide"/><Relationship Id="rId16" Target="slide7.xml" Type="http://schemas.openxmlformats.org/officeDocument/2006/relationships/slide"/><Relationship Id="rId17" Target="slide8.xml" Type="http://schemas.openxmlformats.org/officeDocument/2006/relationships/slide"/><Relationship Id="rId18" Target="slide9.xml" Type="http://schemas.openxmlformats.org/officeDocument/2006/relationships/slide"/><Relationship Id="rId19" Target="slide10.xml" Type="http://schemas.openxmlformats.org/officeDocument/2006/relationships/slide"/><Relationship Id="rId2" Target="../media/image1.png" Type="http://schemas.openxmlformats.org/officeDocument/2006/relationships/image"/><Relationship Id="rId20" Target="slide12.xml" Type="http://schemas.openxmlformats.org/officeDocument/2006/relationships/slide"/><Relationship Id="rId21" Target="slide13.xml" Type="http://schemas.openxmlformats.org/officeDocument/2006/relationships/slide"/><Relationship Id="rId22" Target="slide14.xml" Type="http://schemas.openxmlformats.org/officeDocument/2006/relationships/slide"/><Relationship Id="rId23" Target="slide15.xml" Type="http://schemas.openxmlformats.org/officeDocument/2006/relationships/slide"/><Relationship Id="rId24" Target="slide17.xml" Type="http://schemas.openxmlformats.org/officeDocument/2006/relationships/slide"/><Relationship Id="rId25" Target="slide18.xml" Type="http://schemas.openxmlformats.org/officeDocument/2006/relationships/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slide2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slide2.xml" Type="http://schemas.openxmlformats.org/officeDocument/2006/relationships/slid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1.png" Type="http://schemas.openxmlformats.org/officeDocument/2006/relationships/image"/><Relationship Id="rId5" Target="../media/image26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9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0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slide2.xml" Type="http://schemas.openxmlformats.org/officeDocument/2006/relationships/slid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jpeg" Type="http://schemas.openxmlformats.org/officeDocument/2006/relationships/image"/><Relationship Id="rId12" Target="../media/image44.jpe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slide2.xml" Type="http://schemas.openxmlformats.org/officeDocument/2006/relationships/slide"/><Relationship Id="rId9" Target="../media/image4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1316" y="-2523251"/>
            <a:ext cx="5046503" cy="5046503"/>
          </a:xfrm>
          <a:custGeom>
            <a:avLst/>
            <a:gdLst/>
            <a:ahLst/>
            <a:cxnLst/>
            <a:rect r="r" b="b" t="t" l="l"/>
            <a:pathLst>
              <a:path h="5046503" w="5046503">
                <a:moveTo>
                  <a:pt x="0" y="0"/>
                </a:moveTo>
                <a:lnTo>
                  <a:pt x="5046503" y="0"/>
                </a:lnTo>
                <a:lnTo>
                  <a:pt x="5046503" y="5046502"/>
                </a:lnTo>
                <a:lnTo>
                  <a:pt x="0" y="504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09030" y="-2090966"/>
            <a:ext cx="4181931" cy="4181931"/>
          </a:xfrm>
          <a:custGeom>
            <a:avLst/>
            <a:gdLst/>
            <a:ahLst/>
            <a:cxnLst/>
            <a:rect r="r" b="b" t="t" l="l"/>
            <a:pathLst>
              <a:path h="4181931" w="4181931">
                <a:moveTo>
                  <a:pt x="0" y="0"/>
                </a:moveTo>
                <a:lnTo>
                  <a:pt x="4181931" y="0"/>
                </a:lnTo>
                <a:lnTo>
                  <a:pt x="4181931" y="4181932"/>
                </a:lnTo>
                <a:lnTo>
                  <a:pt x="0" y="4181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08355" y="-458121"/>
            <a:ext cx="7879645" cy="11203241"/>
            <a:chOff x="0" y="0"/>
            <a:chExt cx="10506193" cy="1493765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177232" y="0"/>
              <a:ext cx="5328961" cy="14937655"/>
              <a:chOff x="0" y="0"/>
              <a:chExt cx="1052634" cy="295064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52634" cy="2950648"/>
              </a:xfrm>
              <a:custGeom>
                <a:avLst/>
                <a:gdLst/>
                <a:ahLst/>
                <a:cxnLst/>
                <a:rect r="r" b="b" t="t" l="l"/>
                <a:pathLst>
                  <a:path h="2950648" w="1052634">
                    <a:moveTo>
                      <a:pt x="0" y="0"/>
                    </a:moveTo>
                    <a:lnTo>
                      <a:pt x="1052634" y="0"/>
                    </a:lnTo>
                    <a:lnTo>
                      <a:pt x="1052634" y="2950648"/>
                    </a:lnTo>
                    <a:lnTo>
                      <a:pt x="0" y="2950648"/>
                    </a:lnTo>
                    <a:close/>
                  </a:path>
                </a:pathLst>
              </a:custGeom>
              <a:solidFill>
                <a:srgbClr val="D19EFD"/>
              </a:solidFill>
              <a:ln w="38100" cap="sq">
                <a:solidFill>
                  <a:srgbClr val="D19EFD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052634" cy="29982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2560393"/>
              <a:ext cx="9434619" cy="9434619"/>
            </a:xfrm>
            <a:custGeom>
              <a:avLst/>
              <a:gdLst/>
              <a:ahLst/>
              <a:cxnLst/>
              <a:rect r="r" b="b" t="t" l="l"/>
              <a:pathLst>
                <a:path h="9434619" w="9434619">
                  <a:moveTo>
                    <a:pt x="0" y="0"/>
                  </a:moveTo>
                  <a:lnTo>
                    <a:pt x="9434619" y="0"/>
                  </a:lnTo>
                  <a:lnTo>
                    <a:pt x="9434619" y="9434618"/>
                  </a:lnTo>
                  <a:lnTo>
                    <a:pt x="0" y="9434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764581" y="3324973"/>
              <a:ext cx="7905457" cy="790545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-10800000">
              <a:off x="1310054" y="9485350"/>
              <a:ext cx="2330507" cy="2330507"/>
            </a:xfrm>
            <a:custGeom>
              <a:avLst/>
              <a:gdLst/>
              <a:ahLst/>
              <a:cxnLst/>
              <a:rect r="r" b="b" t="t" l="l"/>
              <a:pathLst>
                <a:path h="2330507" w="2330507">
                  <a:moveTo>
                    <a:pt x="0" y="0"/>
                  </a:moveTo>
                  <a:lnTo>
                    <a:pt x="2330507" y="0"/>
                  </a:lnTo>
                  <a:lnTo>
                    <a:pt x="2330507" y="2330507"/>
                  </a:lnTo>
                  <a:lnTo>
                    <a:pt x="0" y="2330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108553" y="6914438"/>
            <a:ext cx="1145685" cy="844772"/>
            <a:chOff x="0" y="0"/>
            <a:chExt cx="301744" cy="222491"/>
          </a:xfrm>
        </p:grpSpPr>
        <p:sp>
          <p:nvSpPr>
            <p:cNvPr name="Freeform 13" id="13">
              <a:hlinkClick r:id="rId5" action="ppaction://hlinksldjump"/>
            </p:cNvPr>
            <p:cNvSpPr/>
            <p:nvPr/>
          </p:nvSpPr>
          <p:spPr>
            <a:xfrm flipH="false" flipV="false" rot="0">
              <a:off x="0" y="0"/>
              <a:ext cx="301744" cy="222491"/>
            </a:xfrm>
            <a:custGeom>
              <a:avLst/>
              <a:gdLst/>
              <a:ahLst/>
              <a:cxnLst/>
              <a:rect r="r" b="b" t="t" l="l"/>
              <a:pathLst>
                <a:path h="222491" w="301744">
                  <a:moveTo>
                    <a:pt x="0" y="0"/>
                  </a:moveTo>
                  <a:lnTo>
                    <a:pt x="301744" y="0"/>
                  </a:lnTo>
                  <a:lnTo>
                    <a:pt x="301744" y="222491"/>
                  </a:lnTo>
                  <a:lnTo>
                    <a:pt x="0" y="222491"/>
                  </a:lnTo>
                  <a:close/>
                </a:path>
              </a:pathLst>
            </a:custGeom>
            <a:solidFill>
              <a:srgbClr val="D19EFD"/>
            </a:solidFill>
            <a:ln w="38100" cap="sq">
              <a:solidFill>
                <a:srgbClr val="D19EF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301744" cy="346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79007" y="7122953"/>
            <a:ext cx="604776" cy="427742"/>
          </a:xfrm>
          <a:custGeom>
            <a:avLst/>
            <a:gdLst/>
            <a:ahLst/>
            <a:cxnLst/>
            <a:rect r="r" b="b" t="t" l="l"/>
            <a:pathLst>
              <a:path h="427742" w="604776">
                <a:moveTo>
                  <a:pt x="0" y="0"/>
                </a:moveTo>
                <a:lnTo>
                  <a:pt x="604777" y="0"/>
                </a:lnTo>
                <a:lnTo>
                  <a:pt x="604777" y="427741"/>
                </a:lnTo>
                <a:lnTo>
                  <a:pt x="0" y="427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80068" y="654149"/>
            <a:ext cx="1032564" cy="339456"/>
          </a:xfrm>
          <a:custGeom>
            <a:avLst/>
            <a:gdLst/>
            <a:ahLst/>
            <a:cxnLst/>
            <a:rect r="r" b="b" t="t" l="l"/>
            <a:pathLst>
              <a:path h="339456" w="1032564">
                <a:moveTo>
                  <a:pt x="0" y="0"/>
                </a:moveTo>
                <a:lnTo>
                  <a:pt x="1032564" y="0"/>
                </a:lnTo>
                <a:lnTo>
                  <a:pt x="1032564" y="339455"/>
                </a:lnTo>
                <a:lnTo>
                  <a:pt x="0" y="339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27974" y="9101369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5" y="0"/>
                </a:lnTo>
                <a:lnTo>
                  <a:pt x="954715" y="313862"/>
                </a:lnTo>
                <a:lnTo>
                  <a:pt x="0" y="313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27974" y="2668224"/>
            <a:ext cx="2889093" cy="57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>
                <a:solidFill>
                  <a:srgbClr val="D19EFD"/>
                </a:solidFill>
                <a:latin typeface="Mont"/>
                <a:ea typeface="Mont"/>
                <a:cs typeface="Mont"/>
                <a:sym typeface="Mont"/>
              </a:rPr>
              <a:t>Hello Everyone.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7974" y="3199613"/>
            <a:ext cx="7429917" cy="314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I’m Md. Sabit Bin Arif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027974" y="6892756"/>
            <a:ext cx="5226264" cy="869740"/>
            <a:chOff x="0" y="0"/>
            <a:chExt cx="6968352" cy="115965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968352" cy="1159653"/>
              <a:chOff x="0" y="0"/>
              <a:chExt cx="1376465" cy="229067"/>
            </a:xfrm>
          </p:grpSpPr>
          <p:sp>
            <p:nvSpPr>
              <p:cNvPr name="Freeform 22" id="22">
                <a:hlinkClick r:id="rId5" action="ppaction://hlinksldjump"/>
              </p:cNvPr>
              <p:cNvSpPr/>
              <p:nvPr/>
            </p:nvSpPr>
            <p:spPr>
              <a:xfrm flipH="false" flipV="false" rot="0">
                <a:off x="0" y="0"/>
                <a:ext cx="1376465" cy="229067"/>
              </a:xfrm>
              <a:custGeom>
                <a:avLst/>
                <a:gdLst/>
                <a:ahLst/>
                <a:cxnLst/>
                <a:rect r="r" b="b" t="t" l="l"/>
                <a:pathLst>
                  <a:path h="229067" w="1376465">
                    <a:moveTo>
                      <a:pt x="0" y="0"/>
                    </a:moveTo>
                    <a:lnTo>
                      <a:pt x="1376465" y="0"/>
                    </a:lnTo>
                    <a:lnTo>
                      <a:pt x="1376465" y="229067"/>
                    </a:lnTo>
                    <a:lnTo>
                      <a:pt x="0" y="22906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19EF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1376465" cy="3528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12930" y="115906"/>
              <a:ext cx="4955497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Portfolio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27974" y="3658883"/>
            <a:ext cx="433973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84562" y="7938838"/>
            <a:ext cx="3903340" cy="3903340"/>
          </a:xfrm>
          <a:custGeom>
            <a:avLst/>
            <a:gdLst/>
            <a:ahLst/>
            <a:cxnLst/>
            <a:rect r="r" b="b" t="t" l="l"/>
            <a:pathLst>
              <a:path h="3903340" w="3903340">
                <a:moveTo>
                  <a:pt x="0" y="0"/>
                </a:moveTo>
                <a:lnTo>
                  <a:pt x="3903339" y="0"/>
                </a:lnTo>
                <a:lnTo>
                  <a:pt x="3903339" y="3903340"/>
                </a:lnTo>
                <a:lnTo>
                  <a:pt x="0" y="390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985522" y="8286948"/>
            <a:ext cx="3105260" cy="3105260"/>
          </a:xfrm>
          <a:custGeom>
            <a:avLst/>
            <a:gdLst/>
            <a:ahLst/>
            <a:cxnLst/>
            <a:rect r="r" b="b" t="t" l="l"/>
            <a:pathLst>
              <a:path h="3105260" w="3105260">
                <a:moveTo>
                  <a:pt x="0" y="0"/>
                </a:moveTo>
                <a:lnTo>
                  <a:pt x="3105259" y="0"/>
                </a:lnTo>
                <a:lnTo>
                  <a:pt x="3105259" y="3105260"/>
                </a:lnTo>
                <a:lnTo>
                  <a:pt x="0" y="310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98871" y="-1783192"/>
            <a:ext cx="6064565" cy="6064565"/>
          </a:xfrm>
          <a:custGeom>
            <a:avLst/>
            <a:gdLst/>
            <a:ahLst/>
            <a:cxnLst/>
            <a:rect r="r" b="b" t="t" l="l"/>
            <a:pathLst>
              <a:path h="6064565" w="6064565">
                <a:moveTo>
                  <a:pt x="0" y="0"/>
                </a:moveTo>
                <a:lnTo>
                  <a:pt x="6064564" y="0"/>
                </a:lnTo>
                <a:lnTo>
                  <a:pt x="6064564" y="6064565"/>
                </a:lnTo>
                <a:lnTo>
                  <a:pt x="0" y="6064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218853" y="-1242338"/>
            <a:ext cx="4824599" cy="4824599"/>
          </a:xfrm>
          <a:custGeom>
            <a:avLst/>
            <a:gdLst/>
            <a:ahLst/>
            <a:cxnLst/>
            <a:rect r="r" b="b" t="t" l="l"/>
            <a:pathLst>
              <a:path h="4824599" w="4824599">
                <a:moveTo>
                  <a:pt x="0" y="0"/>
                </a:moveTo>
                <a:lnTo>
                  <a:pt x="4824599" y="0"/>
                </a:lnTo>
                <a:lnTo>
                  <a:pt x="4824599" y="4824598"/>
                </a:lnTo>
                <a:lnTo>
                  <a:pt x="0" y="482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85543" y="82917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33229" y="913895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hlinkClick r:id="rId8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5133" y="4444403"/>
            <a:ext cx="16357735" cy="4286250"/>
            <a:chOff x="0" y="0"/>
            <a:chExt cx="21810313" cy="571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8" y="0"/>
                  </a:lnTo>
                  <a:lnTo>
                    <a:pt x="6895928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5400000">
              <a:off x="1408288" y="-35658"/>
              <a:ext cx="4079352" cy="5786315"/>
            </a:xfrm>
            <a:custGeom>
              <a:avLst/>
              <a:gdLst/>
              <a:ahLst/>
              <a:cxnLst/>
              <a:rect r="r" b="b" t="t" l="l"/>
              <a:pathLst>
                <a:path h="5786315" w="4079352">
                  <a:moveTo>
                    <a:pt x="0" y="0"/>
                  </a:moveTo>
                  <a:lnTo>
                    <a:pt x="4079352" y="0"/>
                  </a:lnTo>
                  <a:lnTo>
                    <a:pt x="4079352" y="5786316"/>
                  </a:lnTo>
                  <a:lnTo>
                    <a:pt x="0" y="5786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009534" y="716563"/>
              <a:ext cx="5786315" cy="4281873"/>
            </a:xfrm>
            <a:custGeom>
              <a:avLst/>
              <a:gdLst/>
              <a:ahLst/>
              <a:cxnLst/>
              <a:rect r="r" b="b" t="t" l="l"/>
              <a:pathLst>
                <a:path h="4281873" w="5786315">
                  <a:moveTo>
                    <a:pt x="0" y="4281874"/>
                  </a:moveTo>
                  <a:lnTo>
                    <a:pt x="0" y="0"/>
                  </a:lnTo>
                  <a:lnTo>
                    <a:pt x="5786315" y="0"/>
                  </a:lnTo>
                  <a:lnTo>
                    <a:pt x="5786315" y="4281874"/>
                  </a:lnTo>
                  <a:lnTo>
                    <a:pt x="0" y="4281874"/>
                  </a:lnTo>
                  <a:close/>
                </a:path>
              </a:pathLst>
            </a:custGeom>
            <a:blipFill>
              <a:blip r:embed="rId11"/>
              <a:stretch>
                <a:fillRect l="0" t="-70265" r="0" b="-7026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454728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7" y="0"/>
                  </a:lnTo>
                  <a:lnTo>
                    <a:pt x="6895927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006111" y="283685"/>
              <a:ext cx="6712476" cy="5147630"/>
            </a:xfrm>
            <a:custGeom>
              <a:avLst/>
              <a:gdLst/>
              <a:ahLst/>
              <a:cxnLst/>
              <a:rect r="r" b="b" t="t" l="l"/>
              <a:pathLst>
                <a:path h="5147630" w="6712476">
                  <a:moveTo>
                    <a:pt x="0" y="5147630"/>
                  </a:moveTo>
                  <a:lnTo>
                    <a:pt x="0" y="0"/>
                  </a:lnTo>
                  <a:lnTo>
                    <a:pt x="6712476" y="0"/>
                  </a:lnTo>
                  <a:lnTo>
                    <a:pt x="6712476" y="5147630"/>
                  </a:lnTo>
                  <a:lnTo>
                    <a:pt x="0" y="5147630"/>
                  </a:lnTo>
                  <a:close/>
                </a:path>
              </a:pathLst>
            </a:custGeom>
            <a:blipFill>
              <a:blip r:embed="rId12"/>
              <a:stretch>
                <a:fillRect l="0" t="-66051" r="0" b="-6605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914385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8" y="0"/>
                  </a:lnTo>
                  <a:lnTo>
                    <a:pt x="6895928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27974" y="1072077"/>
            <a:ext cx="6321819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Other Certificates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27974" y="3658883"/>
            <a:ext cx="433973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84562" y="7938838"/>
            <a:ext cx="3903340" cy="3903340"/>
          </a:xfrm>
          <a:custGeom>
            <a:avLst/>
            <a:gdLst/>
            <a:ahLst/>
            <a:cxnLst/>
            <a:rect r="r" b="b" t="t" l="l"/>
            <a:pathLst>
              <a:path h="3903340" w="3903340">
                <a:moveTo>
                  <a:pt x="0" y="0"/>
                </a:moveTo>
                <a:lnTo>
                  <a:pt x="3903339" y="0"/>
                </a:lnTo>
                <a:lnTo>
                  <a:pt x="3903339" y="3903340"/>
                </a:lnTo>
                <a:lnTo>
                  <a:pt x="0" y="390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985522" y="8286948"/>
            <a:ext cx="3105260" cy="3105260"/>
          </a:xfrm>
          <a:custGeom>
            <a:avLst/>
            <a:gdLst/>
            <a:ahLst/>
            <a:cxnLst/>
            <a:rect r="r" b="b" t="t" l="l"/>
            <a:pathLst>
              <a:path h="3105260" w="3105260">
                <a:moveTo>
                  <a:pt x="0" y="0"/>
                </a:moveTo>
                <a:lnTo>
                  <a:pt x="3105259" y="0"/>
                </a:lnTo>
                <a:lnTo>
                  <a:pt x="3105259" y="3105260"/>
                </a:lnTo>
                <a:lnTo>
                  <a:pt x="0" y="310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98871" y="-1783192"/>
            <a:ext cx="6064565" cy="6064565"/>
          </a:xfrm>
          <a:custGeom>
            <a:avLst/>
            <a:gdLst/>
            <a:ahLst/>
            <a:cxnLst/>
            <a:rect r="r" b="b" t="t" l="l"/>
            <a:pathLst>
              <a:path h="6064565" w="6064565">
                <a:moveTo>
                  <a:pt x="0" y="0"/>
                </a:moveTo>
                <a:lnTo>
                  <a:pt x="6064564" y="0"/>
                </a:lnTo>
                <a:lnTo>
                  <a:pt x="6064564" y="6064565"/>
                </a:lnTo>
                <a:lnTo>
                  <a:pt x="0" y="6064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218853" y="-1242338"/>
            <a:ext cx="4824599" cy="4824599"/>
          </a:xfrm>
          <a:custGeom>
            <a:avLst/>
            <a:gdLst/>
            <a:ahLst/>
            <a:cxnLst/>
            <a:rect r="r" b="b" t="t" l="l"/>
            <a:pathLst>
              <a:path h="4824599" w="4824599">
                <a:moveTo>
                  <a:pt x="0" y="0"/>
                </a:moveTo>
                <a:lnTo>
                  <a:pt x="4824599" y="0"/>
                </a:lnTo>
                <a:lnTo>
                  <a:pt x="4824599" y="4824598"/>
                </a:lnTo>
                <a:lnTo>
                  <a:pt x="0" y="482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85543" y="82917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33229" y="913895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hlinkClick r:id="rId8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24625" y="4281373"/>
            <a:ext cx="5238750" cy="4286250"/>
            <a:chOff x="0" y="0"/>
            <a:chExt cx="6985000" cy="571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4027"/>
              <a:ext cx="6937340" cy="4846946"/>
            </a:xfrm>
            <a:custGeom>
              <a:avLst/>
              <a:gdLst/>
              <a:ahLst/>
              <a:cxnLst/>
              <a:rect r="r" b="b" t="t" l="l"/>
              <a:pathLst>
                <a:path h="4846946" w="6937340">
                  <a:moveTo>
                    <a:pt x="0" y="0"/>
                  </a:moveTo>
                  <a:lnTo>
                    <a:pt x="6937340" y="0"/>
                  </a:lnTo>
                  <a:lnTo>
                    <a:pt x="6937340" y="4846946"/>
                  </a:lnTo>
                  <a:lnTo>
                    <a:pt x="0" y="4846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44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0" cy="5715000"/>
            </a:xfrm>
            <a:custGeom>
              <a:avLst/>
              <a:gdLst/>
              <a:ahLst/>
              <a:cxnLst/>
              <a:rect r="r" b="b" t="t" l="l"/>
              <a:pathLst>
                <a:path h="5715000" w="6985000">
                  <a:moveTo>
                    <a:pt x="0" y="0"/>
                  </a:moveTo>
                  <a:lnTo>
                    <a:pt x="6985000" y="0"/>
                  </a:lnTo>
                  <a:lnTo>
                    <a:pt x="6985000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335" b="-163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27974" y="1072077"/>
            <a:ext cx="6321819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Other Certificates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484" y="8960058"/>
            <a:ext cx="4498361" cy="869490"/>
            <a:chOff x="0" y="0"/>
            <a:chExt cx="5997814" cy="115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01902" y="0"/>
              <a:ext cx="5095912" cy="1159320"/>
            </a:xfrm>
            <a:custGeom>
              <a:avLst/>
              <a:gdLst/>
              <a:ahLst/>
              <a:cxnLst/>
              <a:rect r="r" b="b" t="t" l="l"/>
              <a:pathLst>
                <a:path h="1159320" w="5095912">
                  <a:moveTo>
                    <a:pt x="0" y="0"/>
                  </a:moveTo>
                  <a:lnTo>
                    <a:pt x="5095912" y="0"/>
                  </a:lnTo>
                  <a:lnTo>
                    <a:pt x="5095912" y="1159320"/>
                  </a:lnTo>
                  <a:lnTo>
                    <a:pt x="0" y="1159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5095912" cy="1159320"/>
            </a:xfrm>
            <a:custGeom>
              <a:avLst/>
              <a:gdLst/>
              <a:ahLst/>
              <a:cxnLst/>
              <a:rect r="r" b="b" t="t" l="l"/>
              <a:pathLst>
                <a:path h="1159320" w="5095912">
                  <a:moveTo>
                    <a:pt x="5095912" y="0"/>
                  </a:moveTo>
                  <a:lnTo>
                    <a:pt x="0" y="0"/>
                  </a:lnTo>
                  <a:lnTo>
                    <a:pt x="0" y="1159320"/>
                  </a:lnTo>
                  <a:lnTo>
                    <a:pt x="5095912" y="1159320"/>
                  </a:lnTo>
                  <a:lnTo>
                    <a:pt x="509591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02726" y="4555417"/>
            <a:ext cx="8997450" cy="8997450"/>
          </a:xfrm>
          <a:custGeom>
            <a:avLst/>
            <a:gdLst/>
            <a:ahLst/>
            <a:cxnLst/>
            <a:rect r="r" b="b" t="t" l="l"/>
            <a:pathLst>
              <a:path h="8997450" w="8997450">
                <a:moveTo>
                  <a:pt x="0" y="0"/>
                </a:moveTo>
                <a:lnTo>
                  <a:pt x="8997451" y="0"/>
                </a:lnTo>
                <a:lnTo>
                  <a:pt x="8997451" y="8997451"/>
                </a:lnTo>
                <a:lnTo>
                  <a:pt x="0" y="899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5507543" y="2201257"/>
            <a:ext cx="4991440" cy="0"/>
          </a:xfrm>
          <a:prstGeom prst="line">
            <a:avLst/>
          </a:prstGeom>
          <a:ln cap="rnd" w="38100">
            <a:solidFill>
              <a:srgbClr val="B3FC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8817" y="1266805"/>
            <a:ext cx="8371694" cy="8371694"/>
          </a:xfrm>
          <a:custGeom>
            <a:avLst/>
            <a:gdLst/>
            <a:ahLst/>
            <a:cxnLst/>
            <a:rect r="r" b="b" t="t" l="l"/>
            <a:pathLst>
              <a:path h="8371694" w="8371694">
                <a:moveTo>
                  <a:pt x="0" y="0"/>
                </a:moveTo>
                <a:lnTo>
                  <a:pt x="8371694" y="0"/>
                </a:lnTo>
                <a:lnTo>
                  <a:pt x="8371694" y="8371695"/>
                </a:lnTo>
                <a:lnTo>
                  <a:pt x="0" y="837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7258" y="1945247"/>
            <a:ext cx="7014811" cy="70148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1007" r="-2307" b="-4100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28408" y="1557008"/>
            <a:ext cx="3312336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Awards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4049" y="8918543"/>
            <a:ext cx="3681230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1E242B"/>
                </a:solidFill>
                <a:latin typeface="Mont Bold"/>
                <a:ea typeface="Mont Bold"/>
                <a:cs typeface="Mont Bold"/>
                <a:sym typeface="Mont Bold"/>
              </a:rPr>
              <a:t>CHAMPION ON SOLO BADMINTON TOURNAMENT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48188" y="7900046"/>
            <a:ext cx="3964669" cy="766333"/>
            <a:chOff x="0" y="0"/>
            <a:chExt cx="5286226" cy="10217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94899" y="0"/>
              <a:ext cx="4491327" cy="1021777"/>
            </a:xfrm>
            <a:custGeom>
              <a:avLst/>
              <a:gdLst/>
              <a:ahLst/>
              <a:cxnLst/>
              <a:rect r="r" b="b" t="t" l="l"/>
              <a:pathLst>
                <a:path h="1021777" w="4491327">
                  <a:moveTo>
                    <a:pt x="0" y="0"/>
                  </a:moveTo>
                  <a:lnTo>
                    <a:pt x="4491327" y="0"/>
                  </a:lnTo>
                  <a:lnTo>
                    <a:pt x="4491327" y="1021777"/>
                  </a:lnTo>
                  <a:lnTo>
                    <a:pt x="0" y="1021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4491327" cy="1021777"/>
            </a:xfrm>
            <a:custGeom>
              <a:avLst/>
              <a:gdLst/>
              <a:ahLst/>
              <a:cxnLst/>
              <a:rect r="r" b="b" t="t" l="l"/>
              <a:pathLst>
                <a:path h="1021777" w="4491327">
                  <a:moveTo>
                    <a:pt x="4491327" y="0"/>
                  </a:moveTo>
                  <a:lnTo>
                    <a:pt x="0" y="0"/>
                  </a:lnTo>
                  <a:lnTo>
                    <a:pt x="0" y="1021777"/>
                  </a:lnTo>
                  <a:lnTo>
                    <a:pt x="4491327" y="1021777"/>
                  </a:lnTo>
                  <a:lnTo>
                    <a:pt x="449132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08590" y="-63151"/>
              <a:ext cx="4269047" cy="103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1E242B"/>
                  </a:solidFill>
                  <a:latin typeface="Mont Bold"/>
                  <a:ea typeface="Mont Bold"/>
                  <a:cs typeface="Mont Bold"/>
                  <a:sym typeface="Mont Bold"/>
                </a:rPr>
                <a:t>CHAMPION ON CRICKET TOURNAMENT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855475" y="-2058803"/>
            <a:ext cx="4092798" cy="4117606"/>
          </a:xfrm>
          <a:custGeom>
            <a:avLst/>
            <a:gdLst/>
            <a:ahLst/>
            <a:cxnLst/>
            <a:rect r="r" b="b" t="t" l="l"/>
            <a:pathLst>
              <a:path h="4117606" w="4092798">
                <a:moveTo>
                  <a:pt x="0" y="0"/>
                </a:moveTo>
                <a:lnTo>
                  <a:pt x="4092798" y="0"/>
                </a:lnTo>
                <a:lnTo>
                  <a:pt x="4092798" y="4117606"/>
                </a:lnTo>
                <a:lnTo>
                  <a:pt x="0" y="4117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3" t="0" r="-30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48294" y="-1653580"/>
            <a:ext cx="3307159" cy="3307159"/>
          </a:xfrm>
          <a:custGeom>
            <a:avLst/>
            <a:gdLst/>
            <a:ahLst/>
            <a:cxnLst/>
            <a:rect r="r" b="b" t="t" l="l"/>
            <a:pathLst>
              <a:path h="3307159" w="3307159">
                <a:moveTo>
                  <a:pt x="0" y="0"/>
                </a:moveTo>
                <a:lnTo>
                  <a:pt x="3307160" y="0"/>
                </a:lnTo>
                <a:lnTo>
                  <a:pt x="3307160" y="3307160"/>
                </a:lnTo>
                <a:lnTo>
                  <a:pt x="0" y="330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459103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533229" y="913895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319905" y="3042035"/>
            <a:ext cx="4821235" cy="48212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202" t="-601" r="0" b="-60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338975" y="3822252"/>
            <a:ext cx="4337135" cy="433713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653" r="-1306" b="-65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568412" y="8274354"/>
            <a:ext cx="3878261" cy="749631"/>
            <a:chOff x="0" y="0"/>
            <a:chExt cx="5171015" cy="9995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77575" y="0"/>
              <a:ext cx="4393441" cy="999508"/>
            </a:xfrm>
            <a:custGeom>
              <a:avLst/>
              <a:gdLst/>
              <a:ahLst/>
              <a:cxnLst/>
              <a:rect r="r" b="b" t="t" l="l"/>
              <a:pathLst>
                <a:path h="999508" w="4393441">
                  <a:moveTo>
                    <a:pt x="0" y="0"/>
                  </a:moveTo>
                  <a:lnTo>
                    <a:pt x="4393440" y="0"/>
                  </a:lnTo>
                  <a:lnTo>
                    <a:pt x="4393440" y="999508"/>
                  </a:lnTo>
                  <a:lnTo>
                    <a:pt x="0" y="999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true" flipV="false" rot="0">
              <a:off x="0" y="0"/>
              <a:ext cx="4393441" cy="999508"/>
            </a:xfrm>
            <a:custGeom>
              <a:avLst/>
              <a:gdLst/>
              <a:ahLst/>
              <a:cxnLst/>
              <a:rect r="r" b="b" t="t" l="l"/>
              <a:pathLst>
                <a:path h="999508" w="4393441">
                  <a:moveTo>
                    <a:pt x="4393441" y="0"/>
                  </a:moveTo>
                  <a:lnTo>
                    <a:pt x="0" y="0"/>
                  </a:lnTo>
                  <a:lnTo>
                    <a:pt x="0" y="999508"/>
                  </a:lnTo>
                  <a:lnTo>
                    <a:pt x="4393441" y="999508"/>
                  </a:lnTo>
                  <a:lnTo>
                    <a:pt x="439344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858855" y="8207274"/>
            <a:ext cx="3297374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1E242B"/>
                </a:solidFill>
                <a:latin typeface="Mont Bold"/>
                <a:ea typeface="Mont Bold"/>
                <a:cs typeface="Mont Bold"/>
                <a:sym typeface="Mont Bold"/>
              </a:rPr>
              <a:t>CHAMPION ON CRICKET TOURNAMENT</a:t>
            </a:r>
          </a:p>
        </p:txBody>
      </p:sp>
      <p:sp>
        <p:nvSpPr>
          <p:cNvPr name="Freeform 28" id="28">
            <a:hlinkClick r:id="rId13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199293" y="4551539"/>
            <a:ext cx="2883478" cy="2883478"/>
          </a:xfrm>
          <a:custGeom>
            <a:avLst/>
            <a:gdLst/>
            <a:ahLst/>
            <a:cxnLst/>
            <a:rect r="r" b="b" t="t" l="l"/>
            <a:pathLst>
              <a:path h="2883478" w="2883478">
                <a:moveTo>
                  <a:pt x="0" y="0"/>
                </a:moveTo>
                <a:lnTo>
                  <a:pt x="2883479" y="0"/>
                </a:lnTo>
                <a:lnTo>
                  <a:pt x="2883479" y="2883478"/>
                </a:lnTo>
                <a:lnTo>
                  <a:pt x="0" y="288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319687" y="4551539"/>
            <a:ext cx="2883478" cy="2883478"/>
          </a:xfrm>
          <a:custGeom>
            <a:avLst/>
            <a:gdLst/>
            <a:ahLst/>
            <a:cxnLst/>
            <a:rect r="r" b="b" t="t" l="l"/>
            <a:pathLst>
              <a:path h="2883478" w="2883478">
                <a:moveTo>
                  <a:pt x="0" y="0"/>
                </a:moveTo>
                <a:lnTo>
                  <a:pt x="2883478" y="0"/>
                </a:lnTo>
                <a:lnTo>
                  <a:pt x="2883478" y="2883478"/>
                </a:lnTo>
                <a:lnTo>
                  <a:pt x="0" y="288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7974" y="3863767"/>
            <a:ext cx="4066629" cy="4066629"/>
          </a:xfrm>
          <a:custGeom>
            <a:avLst/>
            <a:gdLst/>
            <a:ahLst/>
            <a:cxnLst/>
            <a:rect r="r" b="b" t="t" l="l"/>
            <a:pathLst>
              <a:path h="4066629" w="4066629">
                <a:moveTo>
                  <a:pt x="0" y="0"/>
                </a:moveTo>
                <a:lnTo>
                  <a:pt x="4066629" y="0"/>
                </a:lnTo>
                <a:lnTo>
                  <a:pt x="4066629" y="4066629"/>
                </a:lnTo>
                <a:lnTo>
                  <a:pt x="0" y="4066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57533" y="4193326"/>
            <a:ext cx="3407510" cy="34075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0000" t="0" r="-3000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68109" y="3863767"/>
            <a:ext cx="4066629" cy="4066629"/>
          </a:xfrm>
          <a:custGeom>
            <a:avLst/>
            <a:gdLst/>
            <a:ahLst/>
            <a:cxnLst/>
            <a:rect r="r" b="b" t="t" l="l"/>
            <a:pathLst>
              <a:path h="4066629" w="4066629">
                <a:moveTo>
                  <a:pt x="0" y="0"/>
                </a:moveTo>
                <a:lnTo>
                  <a:pt x="4066629" y="0"/>
                </a:lnTo>
                <a:lnTo>
                  <a:pt x="4066629" y="4066629"/>
                </a:lnTo>
                <a:lnTo>
                  <a:pt x="0" y="4066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97668" y="4193326"/>
            <a:ext cx="3407510" cy="34075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7247" t="0" r="-3941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178684" y="3863767"/>
            <a:ext cx="4066629" cy="4066629"/>
          </a:xfrm>
          <a:custGeom>
            <a:avLst/>
            <a:gdLst/>
            <a:ahLst/>
            <a:cxnLst/>
            <a:rect r="r" b="b" t="t" l="l"/>
            <a:pathLst>
              <a:path h="4066629" w="4066629">
                <a:moveTo>
                  <a:pt x="0" y="0"/>
                </a:moveTo>
                <a:lnTo>
                  <a:pt x="4066629" y="0"/>
                </a:lnTo>
                <a:lnTo>
                  <a:pt x="4066629" y="4066629"/>
                </a:lnTo>
                <a:lnTo>
                  <a:pt x="0" y="4066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508243" y="4193326"/>
            <a:ext cx="3407510" cy="34075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8431" t="0" r="-28431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V="true">
            <a:off x="8846502" y="1700437"/>
            <a:ext cx="11068105" cy="0"/>
          </a:xfrm>
          <a:prstGeom prst="line">
            <a:avLst/>
          </a:prstGeom>
          <a:ln cap="rnd" w="38100">
            <a:solidFill>
              <a:srgbClr val="A2E8F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405120" y="8086367"/>
            <a:ext cx="3312336" cy="640243"/>
            <a:chOff x="0" y="0"/>
            <a:chExt cx="4416448" cy="8536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4109" y="0"/>
              <a:ext cx="3752339" cy="853657"/>
            </a:xfrm>
            <a:custGeom>
              <a:avLst/>
              <a:gdLst/>
              <a:ahLst/>
              <a:cxnLst/>
              <a:rect r="r" b="b" t="t" l="l"/>
              <a:pathLst>
                <a:path h="853657" w="3752339">
                  <a:moveTo>
                    <a:pt x="0" y="0"/>
                  </a:moveTo>
                  <a:lnTo>
                    <a:pt x="3752339" y="0"/>
                  </a:lnTo>
                  <a:lnTo>
                    <a:pt x="3752339" y="853657"/>
                  </a:lnTo>
                  <a:lnTo>
                    <a:pt x="0" y="853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3752339" cy="853657"/>
            </a:xfrm>
            <a:custGeom>
              <a:avLst/>
              <a:gdLst/>
              <a:ahLst/>
              <a:cxnLst/>
              <a:rect r="r" b="b" t="t" l="l"/>
              <a:pathLst>
                <a:path h="853657" w="3752339">
                  <a:moveTo>
                    <a:pt x="3752339" y="0"/>
                  </a:moveTo>
                  <a:lnTo>
                    <a:pt x="0" y="0"/>
                  </a:lnTo>
                  <a:lnTo>
                    <a:pt x="0" y="853657"/>
                  </a:lnTo>
                  <a:lnTo>
                    <a:pt x="3752339" y="853657"/>
                  </a:lnTo>
                  <a:lnTo>
                    <a:pt x="375233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55830" y="8086367"/>
            <a:ext cx="3312336" cy="640243"/>
            <a:chOff x="0" y="0"/>
            <a:chExt cx="4416448" cy="8536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64109" y="0"/>
              <a:ext cx="3752339" cy="853657"/>
            </a:xfrm>
            <a:custGeom>
              <a:avLst/>
              <a:gdLst/>
              <a:ahLst/>
              <a:cxnLst/>
              <a:rect r="r" b="b" t="t" l="l"/>
              <a:pathLst>
                <a:path h="853657" w="3752339">
                  <a:moveTo>
                    <a:pt x="0" y="0"/>
                  </a:moveTo>
                  <a:lnTo>
                    <a:pt x="3752339" y="0"/>
                  </a:lnTo>
                  <a:lnTo>
                    <a:pt x="3752339" y="853657"/>
                  </a:lnTo>
                  <a:lnTo>
                    <a:pt x="0" y="853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3752339" cy="853657"/>
            </a:xfrm>
            <a:custGeom>
              <a:avLst/>
              <a:gdLst/>
              <a:ahLst/>
              <a:cxnLst/>
              <a:rect r="r" b="b" t="t" l="l"/>
              <a:pathLst>
                <a:path h="853657" w="3752339">
                  <a:moveTo>
                    <a:pt x="3752339" y="0"/>
                  </a:moveTo>
                  <a:lnTo>
                    <a:pt x="0" y="0"/>
                  </a:lnTo>
                  <a:lnTo>
                    <a:pt x="0" y="853657"/>
                  </a:lnTo>
                  <a:lnTo>
                    <a:pt x="3752339" y="853657"/>
                  </a:lnTo>
                  <a:lnTo>
                    <a:pt x="375233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988023" y="908163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74379" y="8285951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6734942" y="8277712"/>
            <a:ext cx="2805081" cy="2805081"/>
          </a:xfrm>
          <a:custGeom>
            <a:avLst/>
            <a:gdLst/>
            <a:ahLst/>
            <a:cxnLst/>
            <a:rect r="r" b="b" t="t" l="l"/>
            <a:pathLst>
              <a:path h="2805081" w="2805081">
                <a:moveTo>
                  <a:pt x="0" y="0"/>
                </a:moveTo>
                <a:lnTo>
                  <a:pt x="2805081" y="0"/>
                </a:lnTo>
                <a:lnTo>
                  <a:pt x="2805081" y="2805081"/>
                </a:lnTo>
                <a:lnTo>
                  <a:pt x="0" y="2805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90057" y="8277712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-1495341" y="-815169"/>
            <a:ext cx="2990683" cy="2990683"/>
          </a:xfrm>
          <a:custGeom>
            <a:avLst/>
            <a:gdLst/>
            <a:ahLst/>
            <a:cxnLst/>
            <a:rect r="r" b="b" t="t" l="l"/>
            <a:pathLst>
              <a:path h="2990683" w="2990683">
                <a:moveTo>
                  <a:pt x="0" y="0"/>
                </a:moveTo>
                <a:lnTo>
                  <a:pt x="2990682" y="0"/>
                </a:lnTo>
                <a:lnTo>
                  <a:pt x="2990682" y="2990683"/>
                </a:lnTo>
                <a:lnTo>
                  <a:pt x="0" y="299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00576" y="1036879"/>
            <a:ext cx="7395353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Projects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15671" y="7972067"/>
            <a:ext cx="3091233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1E242B"/>
                </a:solidFill>
                <a:latin typeface="Mont Bold"/>
                <a:ea typeface="Mont Bold"/>
                <a:cs typeface="Mont Bold"/>
                <a:sym typeface="Mont Bold"/>
              </a:rPr>
              <a:t>ONLINE SHOP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80995" y="8124915"/>
            <a:ext cx="306200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1E242B"/>
                </a:solidFill>
                <a:latin typeface="Mont Bold"/>
                <a:ea typeface="Mont Bold"/>
                <a:cs typeface="Mont Bold"/>
                <a:sym typeface="Mont Bold"/>
              </a:rPr>
              <a:t>ROAD WARRIORS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42637" y="8907584"/>
            <a:ext cx="2437303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2024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36025" y="8907584"/>
            <a:ext cx="2437303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2024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65834" y="2405024"/>
            <a:ext cx="1417947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Onine Shop Management System: A project of Database program that was completed during the</a:t>
            </a:r>
            <a:r>
              <a:rPr lang="en-US" sz="15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 semester and submitted at the given time.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Road Warriors: A project of Java program that was completed during the semester and submitted at the given time.</a:t>
            </a:r>
          </a:p>
        </p:txBody>
      </p:sp>
      <p:sp>
        <p:nvSpPr>
          <p:cNvPr name="Freeform 31" id="31">
            <a:hlinkClick r:id="rId13" action="ppaction://hlinksldjump"/>
          </p:cNvPr>
          <p:cNvSpPr/>
          <p:nvPr/>
        </p:nvSpPr>
        <p:spPr>
          <a:xfrm flipH="false" flipV="false" rot="0">
            <a:off x="17259300" y="286555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29136" y="-3837385"/>
            <a:ext cx="10641643" cy="10641643"/>
          </a:xfrm>
          <a:custGeom>
            <a:avLst/>
            <a:gdLst/>
            <a:ahLst/>
            <a:cxnLst/>
            <a:rect r="r" b="b" t="t" l="l"/>
            <a:pathLst>
              <a:path h="10641643" w="10641643">
                <a:moveTo>
                  <a:pt x="0" y="0"/>
                </a:moveTo>
                <a:lnTo>
                  <a:pt x="10641643" y="0"/>
                </a:lnTo>
                <a:lnTo>
                  <a:pt x="10641643" y="10641643"/>
                </a:lnTo>
                <a:lnTo>
                  <a:pt x="0" y="10641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83436"/>
            <a:ext cx="7247442" cy="7247442"/>
          </a:xfrm>
          <a:custGeom>
            <a:avLst/>
            <a:gdLst/>
            <a:ahLst/>
            <a:cxnLst/>
            <a:rect r="r" b="b" t="t" l="l"/>
            <a:pathLst>
              <a:path h="7247442" w="7247442">
                <a:moveTo>
                  <a:pt x="0" y="0"/>
                </a:moveTo>
                <a:lnTo>
                  <a:pt x="7247442" y="0"/>
                </a:lnTo>
                <a:lnTo>
                  <a:pt x="7247442" y="7247442"/>
                </a:lnTo>
                <a:lnTo>
                  <a:pt x="0" y="724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6032" y="2070768"/>
            <a:ext cx="6072778" cy="60727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0098" t="0" r="-23" b="-73495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5507543" y="2201257"/>
            <a:ext cx="4991440" cy="0"/>
          </a:xfrm>
          <a:prstGeom prst="line">
            <a:avLst/>
          </a:prstGeom>
          <a:ln cap="rnd" w="38100">
            <a:solidFill>
              <a:srgbClr val="D19E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414962" y="6728951"/>
            <a:ext cx="5660674" cy="5693927"/>
          </a:xfrm>
          <a:custGeom>
            <a:avLst/>
            <a:gdLst/>
            <a:ahLst/>
            <a:cxnLst/>
            <a:rect r="r" b="b" t="t" l="l"/>
            <a:pathLst>
              <a:path h="5693927" w="5660674">
                <a:moveTo>
                  <a:pt x="0" y="0"/>
                </a:moveTo>
                <a:lnTo>
                  <a:pt x="5660674" y="0"/>
                </a:lnTo>
                <a:lnTo>
                  <a:pt x="5660674" y="5693926"/>
                </a:lnTo>
                <a:lnTo>
                  <a:pt x="0" y="5693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" t="0" r="-29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69524" y="7258225"/>
            <a:ext cx="4551550" cy="4551550"/>
          </a:xfrm>
          <a:custGeom>
            <a:avLst/>
            <a:gdLst/>
            <a:ahLst/>
            <a:cxnLst/>
            <a:rect r="r" b="b" t="t" l="l"/>
            <a:pathLst>
              <a:path h="4551550" w="4551550">
                <a:moveTo>
                  <a:pt x="0" y="0"/>
                </a:moveTo>
                <a:lnTo>
                  <a:pt x="4551550" y="0"/>
                </a:lnTo>
                <a:lnTo>
                  <a:pt x="4551550" y="4551549"/>
                </a:lnTo>
                <a:lnTo>
                  <a:pt x="0" y="455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03405" y="1582634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45271" y="9071024"/>
            <a:ext cx="746341" cy="245360"/>
          </a:xfrm>
          <a:custGeom>
            <a:avLst/>
            <a:gdLst/>
            <a:ahLst/>
            <a:cxnLst/>
            <a:rect r="r" b="b" t="t" l="l"/>
            <a:pathLst>
              <a:path h="245360" w="746341">
                <a:moveTo>
                  <a:pt x="0" y="0"/>
                </a:moveTo>
                <a:lnTo>
                  <a:pt x="746342" y="0"/>
                </a:lnTo>
                <a:lnTo>
                  <a:pt x="746342" y="245360"/>
                </a:lnTo>
                <a:lnTo>
                  <a:pt x="0" y="24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80476" y="1557008"/>
            <a:ext cx="6527066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Other Courses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0476" y="3740382"/>
            <a:ext cx="6856529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Computational Statistics and Probability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0476" y="4381732"/>
            <a:ext cx="652706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Object Oriented Programming 01 (Java)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0476" y="5023082"/>
            <a:ext cx="652706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Introduction to Programming (C++)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80476" y="5664432"/>
            <a:ext cx="652706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Introduction to 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0476" y="6305782"/>
            <a:ext cx="652706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Discrete Mathematics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80476" y="6947075"/>
            <a:ext cx="652706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Introduction to Computer Studies</a:t>
            </a:r>
          </a:p>
        </p:txBody>
      </p:sp>
      <p:sp>
        <p:nvSpPr>
          <p:cNvPr name="Freeform 18" id="18">
            <a:hlinkClick r:id="rId9" action="ppaction://hlinksldjump"/>
          </p:cNvPr>
          <p:cNvSpPr/>
          <p:nvPr/>
        </p:nvSpPr>
        <p:spPr>
          <a:xfrm flipH="false" flipV="false" rot="0">
            <a:off x="286555" y="286555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2739" y="5263965"/>
            <a:ext cx="7802333" cy="7375818"/>
          </a:xfrm>
          <a:custGeom>
            <a:avLst/>
            <a:gdLst/>
            <a:ahLst/>
            <a:cxnLst/>
            <a:rect r="r" b="b" t="t" l="l"/>
            <a:pathLst>
              <a:path h="7375818" w="7802333">
                <a:moveTo>
                  <a:pt x="0" y="0"/>
                </a:moveTo>
                <a:lnTo>
                  <a:pt x="7802333" y="0"/>
                </a:lnTo>
                <a:lnTo>
                  <a:pt x="7802333" y="7375818"/>
                </a:lnTo>
                <a:lnTo>
                  <a:pt x="0" y="737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820408" y="5793039"/>
            <a:ext cx="6317671" cy="6317671"/>
          </a:xfrm>
          <a:custGeom>
            <a:avLst/>
            <a:gdLst/>
            <a:ahLst/>
            <a:cxnLst/>
            <a:rect r="r" b="b" t="t" l="l"/>
            <a:pathLst>
              <a:path h="6317671" w="6317671">
                <a:moveTo>
                  <a:pt x="0" y="0"/>
                </a:moveTo>
                <a:lnTo>
                  <a:pt x="6317671" y="0"/>
                </a:lnTo>
                <a:lnTo>
                  <a:pt x="6317671" y="6317671"/>
                </a:lnTo>
                <a:lnTo>
                  <a:pt x="0" y="631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785863" y="2877280"/>
            <a:ext cx="3992592" cy="0"/>
          </a:xfrm>
          <a:prstGeom prst="line">
            <a:avLst/>
          </a:prstGeom>
          <a:ln cap="rnd" w="38100">
            <a:solidFill>
              <a:srgbClr val="FDA8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21330" y="-1582175"/>
            <a:ext cx="6000104" cy="5672108"/>
          </a:xfrm>
          <a:custGeom>
            <a:avLst/>
            <a:gdLst/>
            <a:ahLst/>
            <a:cxnLst/>
            <a:rect r="r" b="b" t="t" l="l"/>
            <a:pathLst>
              <a:path h="5672108" w="6000104">
                <a:moveTo>
                  <a:pt x="0" y="0"/>
                </a:moveTo>
                <a:lnTo>
                  <a:pt x="6000104" y="0"/>
                </a:lnTo>
                <a:lnTo>
                  <a:pt x="6000104" y="5672108"/>
                </a:lnTo>
                <a:lnTo>
                  <a:pt x="0" y="567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204273" y="-1263230"/>
            <a:ext cx="5034218" cy="5034218"/>
          </a:xfrm>
          <a:custGeom>
            <a:avLst/>
            <a:gdLst/>
            <a:ahLst/>
            <a:cxnLst/>
            <a:rect r="r" b="b" t="t" l="l"/>
            <a:pathLst>
              <a:path h="5034218" w="5034218">
                <a:moveTo>
                  <a:pt x="0" y="0"/>
                </a:moveTo>
                <a:lnTo>
                  <a:pt x="5034218" y="0"/>
                </a:lnTo>
                <a:lnTo>
                  <a:pt x="5034218" y="5034218"/>
                </a:lnTo>
                <a:lnTo>
                  <a:pt x="0" y="503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27974" y="3391649"/>
            <a:ext cx="5426868" cy="5333600"/>
            <a:chOff x="0" y="0"/>
            <a:chExt cx="7235825" cy="71114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235825" cy="7111467"/>
              <a:chOff x="0" y="0"/>
              <a:chExt cx="1429299" cy="140473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29299" cy="1404734"/>
              </a:xfrm>
              <a:custGeom>
                <a:avLst/>
                <a:gdLst/>
                <a:ahLst/>
                <a:cxnLst/>
                <a:rect r="r" b="b" t="t" l="l"/>
                <a:pathLst>
                  <a:path h="1404734" w="1429299">
                    <a:moveTo>
                      <a:pt x="85595" y="0"/>
                    </a:moveTo>
                    <a:lnTo>
                      <a:pt x="1343703" y="0"/>
                    </a:lnTo>
                    <a:cubicBezTo>
                      <a:pt x="1366405" y="0"/>
                      <a:pt x="1388176" y="9018"/>
                      <a:pt x="1404228" y="25070"/>
                    </a:cubicBezTo>
                    <a:cubicBezTo>
                      <a:pt x="1420281" y="41123"/>
                      <a:pt x="1429299" y="62894"/>
                      <a:pt x="1429299" y="85595"/>
                    </a:cubicBezTo>
                    <a:lnTo>
                      <a:pt x="1429299" y="1319139"/>
                    </a:lnTo>
                    <a:cubicBezTo>
                      <a:pt x="1429299" y="1341840"/>
                      <a:pt x="1420281" y="1363612"/>
                      <a:pt x="1404228" y="1379664"/>
                    </a:cubicBezTo>
                    <a:cubicBezTo>
                      <a:pt x="1388176" y="1395716"/>
                      <a:pt x="1366405" y="1404734"/>
                      <a:pt x="1343703" y="1404734"/>
                    </a:cubicBezTo>
                    <a:lnTo>
                      <a:pt x="85595" y="1404734"/>
                    </a:lnTo>
                    <a:cubicBezTo>
                      <a:pt x="62894" y="1404734"/>
                      <a:pt x="41123" y="1395716"/>
                      <a:pt x="25070" y="1379664"/>
                    </a:cubicBezTo>
                    <a:cubicBezTo>
                      <a:pt x="9018" y="1363612"/>
                      <a:pt x="0" y="1341840"/>
                      <a:pt x="0" y="1319139"/>
                    </a:cubicBezTo>
                    <a:lnTo>
                      <a:pt x="0" y="85595"/>
                    </a:lnTo>
                    <a:cubicBezTo>
                      <a:pt x="0" y="62894"/>
                      <a:pt x="9018" y="41123"/>
                      <a:pt x="25070" y="25070"/>
                    </a:cubicBezTo>
                    <a:cubicBezTo>
                      <a:pt x="41123" y="9018"/>
                      <a:pt x="62894" y="0"/>
                      <a:pt x="85595" y="0"/>
                    </a:cubicBezTo>
                    <a:close/>
                  </a:path>
                </a:pathLst>
              </a:custGeom>
              <a:solidFill>
                <a:srgbClr val="1E242B"/>
              </a:solidFill>
              <a:ln w="38100" cap="rnd">
                <a:solidFill>
                  <a:srgbClr val="FDA8C6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23825"/>
                <a:ext cx="1429299" cy="1528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9197" y="49374"/>
              <a:ext cx="7193928" cy="7062093"/>
              <a:chOff x="0" y="0"/>
              <a:chExt cx="82797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279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27973">
                    <a:moveTo>
                      <a:pt x="413987" y="0"/>
                    </a:moveTo>
                    <a:cubicBezTo>
                      <a:pt x="185348" y="0"/>
                      <a:pt x="0" y="181951"/>
                      <a:pt x="0" y="406400"/>
                    </a:cubicBezTo>
                    <a:cubicBezTo>
                      <a:pt x="0" y="630849"/>
                      <a:pt x="185348" y="812800"/>
                      <a:pt x="413987" y="812800"/>
                    </a:cubicBezTo>
                    <a:cubicBezTo>
                      <a:pt x="642625" y="812800"/>
                      <a:pt x="827973" y="630849"/>
                      <a:pt x="827973" y="406400"/>
                    </a:cubicBezTo>
                    <a:cubicBezTo>
                      <a:pt x="827973" y="181951"/>
                      <a:pt x="642625" y="0"/>
                      <a:pt x="413987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8559" t="0" r="-8559" b="0"/>
                </a:stretch>
              </a:blip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7820318" y="4510852"/>
            <a:ext cx="4084838" cy="4084838"/>
            <a:chOff x="0" y="0"/>
            <a:chExt cx="5446451" cy="54464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446451" cy="5446451"/>
              <a:chOff x="0" y="0"/>
              <a:chExt cx="1075842" cy="10758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75842" cy="1075842"/>
              </a:xfrm>
              <a:custGeom>
                <a:avLst/>
                <a:gdLst/>
                <a:ahLst/>
                <a:cxnLst/>
                <a:rect r="r" b="b" t="t" l="l"/>
                <a:pathLst>
                  <a:path h="1075842" w="1075842">
                    <a:moveTo>
                      <a:pt x="113717" y="0"/>
                    </a:moveTo>
                    <a:lnTo>
                      <a:pt x="962125" y="0"/>
                    </a:lnTo>
                    <a:cubicBezTo>
                      <a:pt x="992285" y="0"/>
                      <a:pt x="1021209" y="11981"/>
                      <a:pt x="1042535" y="33307"/>
                    </a:cubicBezTo>
                    <a:cubicBezTo>
                      <a:pt x="1063861" y="54633"/>
                      <a:pt x="1075842" y="83557"/>
                      <a:pt x="1075842" y="113717"/>
                    </a:cubicBezTo>
                    <a:lnTo>
                      <a:pt x="1075842" y="962125"/>
                    </a:lnTo>
                    <a:cubicBezTo>
                      <a:pt x="1075842" y="992285"/>
                      <a:pt x="1063861" y="1021209"/>
                      <a:pt x="1042535" y="1042535"/>
                    </a:cubicBezTo>
                    <a:cubicBezTo>
                      <a:pt x="1021209" y="1063861"/>
                      <a:pt x="992285" y="1075842"/>
                      <a:pt x="962125" y="1075842"/>
                    </a:cubicBezTo>
                    <a:lnTo>
                      <a:pt x="113717" y="1075842"/>
                    </a:lnTo>
                    <a:cubicBezTo>
                      <a:pt x="50913" y="1075842"/>
                      <a:pt x="0" y="1024929"/>
                      <a:pt x="0" y="962125"/>
                    </a:cubicBezTo>
                    <a:lnTo>
                      <a:pt x="0" y="113717"/>
                    </a:lnTo>
                    <a:cubicBezTo>
                      <a:pt x="0" y="83557"/>
                      <a:pt x="11981" y="54633"/>
                      <a:pt x="33307" y="33307"/>
                    </a:cubicBezTo>
                    <a:cubicBezTo>
                      <a:pt x="54633" y="11981"/>
                      <a:pt x="83557" y="0"/>
                      <a:pt x="113717" y="0"/>
                    </a:cubicBezTo>
                    <a:close/>
                  </a:path>
                </a:pathLst>
              </a:custGeom>
              <a:solidFill>
                <a:srgbClr val="1E242B"/>
              </a:solidFill>
              <a:ln w="38100" cap="rnd">
                <a:solidFill>
                  <a:srgbClr val="FDA8C6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23825"/>
                <a:ext cx="1075842" cy="11996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5446451" cy="544645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7346441" y="2917773"/>
            <a:ext cx="947753" cy="947753"/>
            <a:chOff x="0" y="0"/>
            <a:chExt cx="1263670" cy="126367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263670" cy="126367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true" flipV="true" rot="0">
              <a:off x="271534" y="370167"/>
              <a:ext cx="720601" cy="523337"/>
            </a:xfrm>
            <a:custGeom>
              <a:avLst/>
              <a:gdLst/>
              <a:ahLst/>
              <a:cxnLst/>
              <a:rect r="r" b="b" t="t" l="l"/>
              <a:pathLst>
                <a:path h="523337" w="720601">
                  <a:moveTo>
                    <a:pt x="720602" y="523336"/>
                  </a:moveTo>
                  <a:lnTo>
                    <a:pt x="0" y="523336"/>
                  </a:lnTo>
                  <a:lnTo>
                    <a:pt x="0" y="0"/>
                  </a:lnTo>
                  <a:lnTo>
                    <a:pt x="720602" y="0"/>
                  </a:lnTo>
                  <a:lnTo>
                    <a:pt x="720602" y="52333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756327" y="4135308"/>
            <a:ext cx="751087" cy="751087"/>
            <a:chOff x="0" y="0"/>
            <a:chExt cx="1001449" cy="100144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01449" cy="100144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true" flipV="true" rot="0">
              <a:off x="215189" y="293354"/>
              <a:ext cx="571071" cy="414741"/>
            </a:xfrm>
            <a:custGeom>
              <a:avLst/>
              <a:gdLst/>
              <a:ahLst/>
              <a:cxnLst/>
              <a:rect r="r" b="b" t="t" l="l"/>
              <a:pathLst>
                <a:path h="414741" w="571071">
                  <a:moveTo>
                    <a:pt x="571071" y="414741"/>
                  </a:moveTo>
                  <a:lnTo>
                    <a:pt x="0" y="414741"/>
                  </a:lnTo>
                  <a:lnTo>
                    <a:pt x="0" y="0"/>
                  </a:lnTo>
                  <a:lnTo>
                    <a:pt x="571071" y="0"/>
                  </a:lnTo>
                  <a:lnTo>
                    <a:pt x="571071" y="414741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5847349" y="9249219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6" y="0"/>
                </a:lnTo>
                <a:lnTo>
                  <a:pt x="733306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027974" y="1133342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6" y="0"/>
                </a:lnTo>
                <a:lnTo>
                  <a:pt x="733306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035624" y="1226299"/>
            <a:ext cx="8119548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Extra Curricular Activities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267106" y="5026511"/>
            <a:ext cx="4084838" cy="4084838"/>
            <a:chOff x="0" y="0"/>
            <a:chExt cx="5446451" cy="544645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446451" cy="5446451"/>
              <a:chOff x="0" y="0"/>
              <a:chExt cx="1075842" cy="107584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75842" cy="1075842"/>
              </a:xfrm>
              <a:custGeom>
                <a:avLst/>
                <a:gdLst/>
                <a:ahLst/>
                <a:cxnLst/>
                <a:rect r="r" b="b" t="t" l="l"/>
                <a:pathLst>
                  <a:path h="1075842" w="1075842">
                    <a:moveTo>
                      <a:pt x="113717" y="0"/>
                    </a:moveTo>
                    <a:lnTo>
                      <a:pt x="962125" y="0"/>
                    </a:lnTo>
                    <a:cubicBezTo>
                      <a:pt x="992285" y="0"/>
                      <a:pt x="1021209" y="11981"/>
                      <a:pt x="1042535" y="33307"/>
                    </a:cubicBezTo>
                    <a:cubicBezTo>
                      <a:pt x="1063861" y="54633"/>
                      <a:pt x="1075842" y="83557"/>
                      <a:pt x="1075842" y="113717"/>
                    </a:cubicBezTo>
                    <a:lnTo>
                      <a:pt x="1075842" y="962125"/>
                    </a:lnTo>
                    <a:cubicBezTo>
                      <a:pt x="1075842" y="992285"/>
                      <a:pt x="1063861" y="1021209"/>
                      <a:pt x="1042535" y="1042535"/>
                    </a:cubicBezTo>
                    <a:cubicBezTo>
                      <a:pt x="1021209" y="1063861"/>
                      <a:pt x="992285" y="1075842"/>
                      <a:pt x="962125" y="1075842"/>
                    </a:cubicBezTo>
                    <a:lnTo>
                      <a:pt x="113717" y="1075842"/>
                    </a:lnTo>
                    <a:cubicBezTo>
                      <a:pt x="50913" y="1075842"/>
                      <a:pt x="0" y="1024929"/>
                      <a:pt x="0" y="962125"/>
                    </a:cubicBezTo>
                    <a:lnTo>
                      <a:pt x="0" y="113717"/>
                    </a:lnTo>
                    <a:cubicBezTo>
                      <a:pt x="0" y="83557"/>
                      <a:pt x="11981" y="54633"/>
                      <a:pt x="33307" y="33307"/>
                    </a:cubicBezTo>
                    <a:cubicBezTo>
                      <a:pt x="54633" y="11981"/>
                      <a:pt x="83557" y="0"/>
                      <a:pt x="113717" y="0"/>
                    </a:cubicBezTo>
                    <a:close/>
                  </a:path>
                </a:pathLst>
              </a:custGeom>
              <a:solidFill>
                <a:srgbClr val="1E242B"/>
              </a:solidFill>
              <a:ln w="38100" cap="rnd">
                <a:solidFill>
                  <a:srgbClr val="FDA8C6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1075842" cy="11996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5446451" cy="5446451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16747" r="0" b="-16747"/>
                </a:stretch>
              </a:blipFill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16205112" y="4650967"/>
            <a:ext cx="751087" cy="751087"/>
            <a:chOff x="0" y="0"/>
            <a:chExt cx="1001449" cy="100144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001449" cy="100144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true" flipV="true" rot="0">
              <a:off x="215189" y="293354"/>
              <a:ext cx="571071" cy="414741"/>
            </a:xfrm>
            <a:custGeom>
              <a:avLst/>
              <a:gdLst/>
              <a:ahLst/>
              <a:cxnLst/>
              <a:rect r="r" b="b" t="t" l="l"/>
              <a:pathLst>
                <a:path h="414741" w="571071">
                  <a:moveTo>
                    <a:pt x="571071" y="414741"/>
                  </a:moveTo>
                  <a:lnTo>
                    <a:pt x="0" y="414741"/>
                  </a:lnTo>
                  <a:lnTo>
                    <a:pt x="0" y="0"/>
                  </a:lnTo>
                  <a:lnTo>
                    <a:pt x="571071" y="0"/>
                  </a:lnTo>
                  <a:lnTo>
                    <a:pt x="571071" y="414741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481762" y="8830025"/>
            <a:ext cx="4519292" cy="1320538"/>
            <a:chOff x="0" y="0"/>
            <a:chExt cx="6025723" cy="1760718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681993"/>
              <a:ext cx="6025723" cy="1078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8"/>
                </a:lnSpc>
              </a:pPr>
              <a:r>
                <a:rPr lang="en-US" sz="2483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Amar Somoy Amar Desh (2023)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-47625"/>
              <a:ext cx="6025723" cy="547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476"/>
                </a:lnSpc>
                <a:spcBef>
                  <a:spcPct val="0"/>
                </a:spcBef>
              </a:pPr>
              <a:r>
                <a:rPr lang="en-US" b="true" sz="2483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Campus Ambassador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139598" y="8725250"/>
            <a:ext cx="3446278" cy="1084269"/>
            <a:chOff x="0" y="0"/>
            <a:chExt cx="4595038" cy="1445692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620301"/>
              <a:ext cx="4595038" cy="82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534"/>
                </a:lnSpc>
              </a:pPr>
              <a:r>
                <a:rPr lang="en-US" sz="194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Amar Somoy Amar Desh (2022)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-38100"/>
              <a:ext cx="4595038" cy="4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29"/>
                </a:lnSpc>
                <a:spcBef>
                  <a:spcPct val="0"/>
                </a:spcBef>
              </a:pPr>
              <a:r>
                <a:rPr lang="en-US" b="true" sz="1949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Volunteer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752807" y="9267384"/>
            <a:ext cx="3113437" cy="979550"/>
            <a:chOff x="0" y="0"/>
            <a:chExt cx="4151249" cy="1306067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559472"/>
              <a:ext cx="4151249" cy="74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289"/>
                </a:lnSpc>
              </a:pPr>
              <a:r>
                <a:rPr lang="en-US" sz="176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Amar Somoy Amar Desh (2022)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-38100"/>
              <a:ext cx="4151249" cy="393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465"/>
                </a:lnSpc>
                <a:spcBef>
                  <a:spcPct val="0"/>
                </a:spcBef>
              </a:pPr>
              <a:r>
                <a:rPr lang="en-US" b="true" sz="1761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Volunteer</a:t>
              </a:r>
            </a:p>
          </p:txBody>
        </p:sp>
      </p:grpSp>
      <p:sp>
        <p:nvSpPr>
          <p:cNvPr name="Freeform 52" id="52">
            <a:hlinkClick r:id="rId13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2739" y="5263965"/>
            <a:ext cx="7802333" cy="7375818"/>
          </a:xfrm>
          <a:custGeom>
            <a:avLst/>
            <a:gdLst/>
            <a:ahLst/>
            <a:cxnLst/>
            <a:rect r="r" b="b" t="t" l="l"/>
            <a:pathLst>
              <a:path h="7375818" w="7802333">
                <a:moveTo>
                  <a:pt x="0" y="0"/>
                </a:moveTo>
                <a:lnTo>
                  <a:pt x="7802333" y="0"/>
                </a:lnTo>
                <a:lnTo>
                  <a:pt x="7802333" y="7375818"/>
                </a:lnTo>
                <a:lnTo>
                  <a:pt x="0" y="737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820408" y="5793039"/>
            <a:ext cx="6317671" cy="6317671"/>
          </a:xfrm>
          <a:custGeom>
            <a:avLst/>
            <a:gdLst/>
            <a:ahLst/>
            <a:cxnLst/>
            <a:rect r="r" b="b" t="t" l="l"/>
            <a:pathLst>
              <a:path h="6317671" w="6317671">
                <a:moveTo>
                  <a:pt x="0" y="0"/>
                </a:moveTo>
                <a:lnTo>
                  <a:pt x="6317671" y="0"/>
                </a:lnTo>
                <a:lnTo>
                  <a:pt x="6317671" y="6317671"/>
                </a:lnTo>
                <a:lnTo>
                  <a:pt x="0" y="631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785863" y="2877280"/>
            <a:ext cx="3992592" cy="0"/>
          </a:xfrm>
          <a:prstGeom prst="line">
            <a:avLst/>
          </a:prstGeom>
          <a:ln cap="rnd" w="38100">
            <a:solidFill>
              <a:srgbClr val="FDA8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21330" y="-1582175"/>
            <a:ext cx="6000104" cy="5672108"/>
          </a:xfrm>
          <a:custGeom>
            <a:avLst/>
            <a:gdLst/>
            <a:ahLst/>
            <a:cxnLst/>
            <a:rect r="r" b="b" t="t" l="l"/>
            <a:pathLst>
              <a:path h="5672108" w="6000104">
                <a:moveTo>
                  <a:pt x="0" y="0"/>
                </a:moveTo>
                <a:lnTo>
                  <a:pt x="6000104" y="0"/>
                </a:lnTo>
                <a:lnTo>
                  <a:pt x="6000104" y="5672108"/>
                </a:lnTo>
                <a:lnTo>
                  <a:pt x="0" y="567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204273" y="-1263230"/>
            <a:ext cx="5034218" cy="5034218"/>
          </a:xfrm>
          <a:custGeom>
            <a:avLst/>
            <a:gdLst/>
            <a:ahLst/>
            <a:cxnLst/>
            <a:rect r="r" b="b" t="t" l="l"/>
            <a:pathLst>
              <a:path h="5034218" w="5034218">
                <a:moveTo>
                  <a:pt x="0" y="0"/>
                </a:moveTo>
                <a:lnTo>
                  <a:pt x="5034218" y="0"/>
                </a:lnTo>
                <a:lnTo>
                  <a:pt x="5034218" y="5034218"/>
                </a:lnTo>
                <a:lnTo>
                  <a:pt x="0" y="503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27974" y="3391649"/>
            <a:ext cx="5426868" cy="5333600"/>
            <a:chOff x="0" y="0"/>
            <a:chExt cx="1429299" cy="14047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9299" cy="1404734"/>
            </a:xfrm>
            <a:custGeom>
              <a:avLst/>
              <a:gdLst/>
              <a:ahLst/>
              <a:cxnLst/>
              <a:rect r="r" b="b" t="t" l="l"/>
              <a:pathLst>
                <a:path h="1404734" w="1429299">
                  <a:moveTo>
                    <a:pt x="85595" y="0"/>
                  </a:moveTo>
                  <a:lnTo>
                    <a:pt x="1343703" y="0"/>
                  </a:lnTo>
                  <a:cubicBezTo>
                    <a:pt x="1366405" y="0"/>
                    <a:pt x="1388176" y="9018"/>
                    <a:pt x="1404228" y="25070"/>
                  </a:cubicBezTo>
                  <a:cubicBezTo>
                    <a:pt x="1420281" y="41123"/>
                    <a:pt x="1429299" y="62894"/>
                    <a:pt x="1429299" y="85595"/>
                  </a:cubicBezTo>
                  <a:lnTo>
                    <a:pt x="1429299" y="1319139"/>
                  </a:lnTo>
                  <a:cubicBezTo>
                    <a:pt x="1429299" y="1341840"/>
                    <a:pt x="1420281" y="1363612"/>
                    <a:pt x="1404228" y="1379664"/>
                  </a:cubicBezTo>
                  <a:cubicBezTo>
                    <a:pt x="1388176" y="1395716"/>
                    <a:pt x="1366405" y="1404734"/>
                    <a:pt x="1343703" y="1404734"/>
                  </a:cubicBezTo>
                  <a:lnTo>
                    <a:pt x="85595" y="1404734"/>
                  </a:lnTo>
                  <a:cubicBezTo>
                    <a:pt x="62894" y="1404734"/>
                    <a:pt x="41123" y="1395716"/>
                    <a:pt x="25070" y="1379664"/>
                  </a:cubicBezTo>
                  <a:cubicBezTo>
                    <a:pt x="9018" y="1363612"/>
                    <a:pt x="0" y="1341840"/>
                    <a:pt x="0" y="1319139"/>
                  </a:cubicBezTo>
                  <a:lnTo>
                    <a:pt x="0" y="85595"/>
                  </a:lnTo>
                  <a:cubicBezTo>
                    <a:pt x="0" y="62894"/>
                    <a:pt x="9018" y="41123"/>
                    <a:pt x="25070" y="25070"/>
                  </a:cubicBezTo>
                  <a:cubicBezTo>
                    <a:pt x="41123" y="9018"/>
                    <a:pt x="62894" y="0"/>
                    <a:pt x="85595" y="0"/>
                  </a:cubicBezTo>
                  <a:close/>
                </a:path>
              </a:pathLst>
            </a:custGeom>
            <a:solidFill>
              <a:srgbClr val="1E242B"/>
            </a:solidFill>
            <a:ln w="38100" cap="rnd">
              <a:solidFill>
                <a:srgbClr val="FDA8C6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429299" cy="1528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20318" y="4510852"/>
            <a:ext cx="4084838" cy="4084838"/>
            <a:chOff x="0" y="0"/>
            <a:chExt cx="1075842" cy="10758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842" cy="1075842"/>
            </a:xfrm>
            <a:custGeom>
              <a:avLst/>
              <a:gdLst/>
              <a:ahLst/>
              <a:cxnLst/>
              <a:rect r="r" b="b" t="t" l="l"/>
              <a:pathLst>
                <a:path h="1075842" w="1075842">
                  <a:moveTo>
                    <a:pt x="113717" y="0"/>
                  </a:moveTo>
                  <a:lnTo>
                    <a:pt x="962125" y="0"/>
                  </a:lnTo>
                  <a:cubicBezTo>
                    <a:pt x="992285" y="0"/>
                    <a:pt x="1021209" y="11981"/>
                    <a:pt x="1042535" y="33307"/>
                  </a:cubicBezTo>
                  <a:cubicBezTo>
                    <a:pt x="1063861" y="54633"/>
                    <a:pt x="1075842" y="83557"/>
                    <a:pt x="1075842" y="113717"/>
                  </a:cubicBezTo>
                  <a:lnTo>
                    <a:pt x="1075842" y="962125"/>
                  </a:lnTo>
                  <a:cubicBezTo>
                    <a:pt x="1075842" y="992285"/>
                    <a:pt x="1063861" y="1021209"/>
                    <a:pt x="1042535" y="1042535"/>
                  </a:cubicBezTo>
                  <a:cubicBezTo>
                    <a:pt x="1021209" y="1063861"/>
                    <a:pt x="992285" y="1075842"/>
                    <a:pt x="962125" y="1075842"/>
                  </a:cubicBezTo>
                  <a:lnTo>
                    <a:pt x="113717" y="1075842"/>
                  </a:lnTo>
                  <a:cubicBezTo>
                    <a:pt x="50913" y="1075842"/>
                    <a:pt x="0" y="1024929"/>
                    <a:pt x="0" y="962125"/>
                  </a:cubicBezTo>
                  <a:lnTo>
                    <a:pt x="0" y="113717"/>
                  </a:lnTo>
                  <a:cubicBezTo>
                    <a:pt x="0" y="83557"/>
                    <a:pt x="11981" y="54633"/>
                    <a:pt x="33307" y="33307"/>
                  </a:cubicBezTo>
                  <a:cubicBezTo>
                    <a:pt x="54633" y="11981"/>
                    <a:pt x="83557" y="0"/>
                    <a:pt x="113717" y="0"/>
                  </a:cubicBezTo>
                  <a:close/>
                </a:path>
              </a:pathLst>
            </a:custGeom>
            <a:solidFill>
              <a:srgbClr val="1E242B"/>
            </a:solidFill>
            <a:ln w="38100" cap="rnd">
              <a:solidFill>
                <a:srgbClr val="FDA8C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075842" cy="119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46441" y="2917773"/>
            <a:ext cx="947753" cy="947753"/>
            <a:chOff x="0" y="0"/>
            <a:chExt cx="1263670" cy="126367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63670" cy="126367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true" flipV="true" rot="0">
              <a:off x="271534" y="370167"/>
              <a:ext cx="720601" cy="523337"/>
            </a:xfrm>
            <a:custGeom>
              <a:avLst/>
              <a:gdLst/>
              <a:ahLst/>
              <a:cxnLst/>
              <a:rect r="r" b="b" t="t" l="l"/>
              <a:pathLst>
                <a:path h="523337" w="720601">
                  <a:moveTo>
                    <a:pt x="720602" y="523336"/>
                  </a:moveTo>
                  <a:lnTo>
                    <a:pt x="0" y="523336"/>
                  </a:lnTo>
                  <a:lnTo>
                    <a:pt x="0" y="0"/>
                  </a:lnTo>
                  <a:lnTo>
                    <a:pt x="720602" y="0"/>
                  </a:lnTo>
                  <a:lnTo>
                    <a:pt x="720602" y="52333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56327" y="4135308"/>
            <a:ext cx="751087" cy="751087"/>
            <a:chOff x="0" y="0"/>
            <a:chExt cx="1001449" cy="100144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01449" cy="100144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true" flipV="true" rot="0">
              <a:off x="215189" y="293354"/>
              <a:ext cx="571071" cy="414741"/>
            </a:xfrm>
            <a:custGeom>
              <a:avLst/>
              <a:gdLst/>
              <a:ahLst/>
              <a:cxnLst/>
              <a:rect r="r" b="b" t="t" l="l"/>
              <a:pathLst>
                <a:path h="414741" w="571071">
                  <a:moveTo>
                    <a:pt x="571071" y="414741"/>
                  </a:moveTo>
                  <a:lnTo>
                    <a:pt x="0" y="414741"/>
                  </a:lnTo>
                  <a:lnTo>
                    <a:pt x="0" y="0"/>
                  </a:lnTo>
                  <a:lnTo>
                    <a:pt x="571071" y="0"/>
                  </a:lnTo>
                  <a:lnTo>
                    <a:pt x="571071" y="414741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847349" y="9249219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6" y="0"/>
                </a:lnTo>
                <a:lnTo>
                  <a:pt x="733306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27974" y="1133342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6" y="0"/>
                </a:lnTo>
                <a:lnTo>
                  <a:pt x="733306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35624" y="1226299"/>
            <a:ext cx="8119548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Extra Curricular Activities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267106" y="5026511"/>
            <a:ext cx="4084838" cy="4084838"/>
            <a:chOff x="0" y="0"/>
            <a:chExt cx="1075842" cy="107584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5842" cy="1075842"/>
            </a:xfrm>
            <a:custGeom>
              <a:avLst/>
              <a:gdLst/>
              <a:ahLst/>
              <a:cxnLst/>
              <a:rect r="r" b="b" t="t" l="l"/>
              <a:pathLst>
                <a:path h="1075842" w="1075842">
                  <a:moveTo>
                    <a:pt x="113717" y="0"/>
                  </a:moveTo>
                  <a:lnTo>
                    <a:pt x="962125" y="0"/>
                  </a:lnTo>
                  <a:cubicBezTo>
                    <a:pt x="992285" y="0"/>
                    <a:pt x="1021209" y="11981"/>
                    <a:pt x="1042535" y="33307"/>
                  </a:cubicBezTo>
                  <a:cubicBezTo>
                    <a:pt x="1063861" y="54633"/>
                    <a:pt x="1075842" y="83557"/>
                    <a:pt x="1075842" y="113717"/>
                  </a:cubicBezTo>
                  <a:lnTo>
                    <a:pt x="1075842" y="962125"/>
                  </a:lnTo>
                  <a:cubicBezTo>
                    <a:pt x="1075842" y="992285"/>
                    <a:pt x="1063861" y="1021209"/>
                    <a:pt x="1042535" y="1042535"/>
                  </a:cubicBezTo>
                  <a:cubicBezTo>
                    <a:pt x="1021209" y="1063861"/>
                    <a:pt x="992285" y="1075842"/>
                    <a:pt x="962125" y="1075842"/>
                  </a:cubicBezTo>
                  <a:lnTo>
                    <a:pt x="113717" y="1075842"/>
                  </a:lnTo>
                  <a:cubicBezTo>
                    <a:pt x="50913" y="1075842"/>
                    <a:pt x="0" y="1024929"/>
                    <a:pt x="0" y="962125"/>
                  </a:cubicBezTo>
                  <a:lnTo>
                    <a:pt x="0" y="113717"/>
                  </a:lnTo>
                  <a:cubicBezTo>
                    <a:pt x="0" y="83557"/>
                    <a:pt x="11981" y="54633"/>
                    <a:pt x="33307" y="33307"/>
                  </a:cubicBezTo>
                  <a:cubicBezTo>
                    <a:pt x="54633" y="11981"/>
                    <a:pt x="83557" y="0"/>
                    <a:pt x="113717" y="0"/>
                  </a:cubicBezTo>
                  <a:close/>
                </a:path>
              </a:pathLst>
            </a:custGeom>
            <a:solidFill>
              <a:srgbClr val="1E242B"/>
            </a:solidFill>
            <a:ln w="38100" cap="rnd">
              <a:solidFill>
                <a:srgbClr val="FDA8C6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1075842" cy="119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205112" y="4650967"/>
            <a:ext cx="751087" cy="751087"/>
            <a:chOff x="0" y="0"/>
            <a:chExt cx="1001449" cy="100144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001449" cy="1001449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D1FA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true" flipV="true" rot="0">
              <a:off x="215189" y="293354"/>
              <a:ext cx="571071" cy="414741"/>
            </a:xfrm>
            <a:custGeom>
              <a:avLst/>
              <a:gdLst/>
              <a:ahLst/>
              <a:cxnLst/>
              <a:rect r="r" b="b" t="t" l="l"/>
              <a:pathLst>
                <a:path h="414741" w="571071">
                  <a:moveTo>
                    <a:pt x="571071" y="414741"/>
                  </a:moveTo>
                  <a:lnTo>
                    <a:pt x="0" y="414741"/>
                  </a:lnTo>
                  <a:lnTo>
                    <a:pt x="0" y="0"/>
                  </a:lnTo>
                  <a:lnTo>
                    <a:pt x="571071" y="0"/>
                  </a:lnTo>
                  <a:lnTo>
                    <a:pt x="571071" y="414741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4" id="34">
            <a:hlinkClick r:id="rId10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2415030" y="4859887"/>
            <a:ext cx="4652756" cy="2350162"/>
            <a:chOff x="0" y="0"/>
            <a:chExt cx="6203675" cy="3133549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1183644"/>
              <a:ext cx="6025723" cy="323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at American International University-Bangladesh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6025723" cy="1131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476"/>
                </a:lnSpc>
                <a:spcBef>
                  <a:spcPct val="0"/>
                </a:spcBef>
              </a:pPr>
              <a:r>
                <a:rPr lang="en-US" b="true" sz="2483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7th IEOM BANGLADESH CONFERENCE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77952" y="1843440"/>
              <a:ext cx="6025723" cy="1290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Abstract Accepted</a:t>
              </a:r>
            </a:p>
            <a:p>
              <a:pPr algn="just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Presented Conference</a:t>
              </a:r>
            </a:p>
            <a:p>
              <a:pPr algn="just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2nd Place in Poster Presentation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966291" y="5465727"/>
            <a:ext cx="3792892" cy="2175087"/>
            <a:chOff x="0" y="0"/>
            <a:chExt cx="5057190" cy="2900116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1480853"/>
              <a:ext cx="4912125" cy="527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589"/>
                </a:lnSpc>
              </a:pPr>
              <a:r>
                <a:rPr lang="en-US" sz="122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at Mawlana Bhashani Science and Technology University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-47625"/>
              <a:ext cx="4912125" cy="1388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834"/>
                </a:lnSpc>
                <a:spcBef>
                  <a:spcPct val="0"/>
                </a:spcBef>
              </a:pPr>
              <a:r>
                <a:rPr lang="en-US" b="true" sz="2024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3rd International Conference on Advancement of Life Sciences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45065" y="2214199"/>
              <a:ext cx="4912125" cy="685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52001" indent="-176000" lvl="1">
                <a:lnSpc>
                  <a:spcPts val="2119"/>
                </a:lnSpc>
                <a:buFont typeface="Arial"/>
                <a:buChar char="•"/>
              </a:pPr>
              <a:r>
                <a:rPr lang="en-US" sz="16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Abstract Accepted</a:t>
              </a:r>
            </a:p>
            <a:p>
              <a:pPr algn="just" marL="352001" indent="-176000" lvl="1">
                <a:lnSpc>
                  <a:spcPts val="2119"/>
                </a:lnSpc>
                <a:buFont typeface="Arial"/>
                <a:buChar char="•"/>
              </a:pPr>
              <a:r>
                <a:rPr lang="en-US" sz="16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Presented Conference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490726" y="6034968"/>
            <a:ext cx="3637597" cy="2067924"/>
            <a:chOff x="0" y="0"/>
            <a:chExt cx="4850129" cy="2757233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1520408"/>
              <a:ext cx="4711004" cy="257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524"/>
                </a:lnSpc>
              </a:pPr>
              <a:r>
                <a:rPr lang="en-US" sz="117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at Bangladesh Agricultural University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4711004" cy="1343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718"/>
                </a:lnSpc>
                <a:spcBef>
                  <a:spcPct val="0"/>
                </a:spcBef>
              </a:pPr>
              <a:r>
                <a:rPr lang="en-US" b="true" sz="1941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1st International Conference on Agricultural Machinery and Bioresource Engineering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39125" y="2089484"/>
              <a:ext cx="4711004" cy="66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37588" indent="-168794" lvl="1">
                <a:lnSpc>
                  <a:spcPts val="2032"/>
                </a:lnSpc>
                <a:buFont typeface="Arial"/>
                <a:buChar char="•"/>
              </a:pPr>
              <a:r>
                <a:rPr lang="en-US" sz="1563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Abstract Accepted</a:t>
              </a:r>
            </a:p>
            <a:p>
              <a:pPr algn="just" marL="337588" indent="-168794" lvl="1">
                <a:lnSpc>
                  <a:spcPts val="2032"/>
                </a:lnSpc>
                <a:buFont typeface="Arial"/>
                <a:buChar char="•"/>
              </a:pPr>
              <a:r>
                <a:rPr lang="en-US" sz="1563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Presented Conference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9079" y="-1608991"/>
            <a:ext cx="3873860" cy="3823167"/>
          </a:xfrm>
          <a:custGeom>
            <a:avLst/>
            <a:gdLst/>
            <a:ahLst/>
            <a:cxnLst/>
            <a:rect r="r" b="b" t="t" l="l"/>
            <a:pathLst>
              <a:path h="3823167" w="3873860">
                <a:moveTo>
                  <a:pt x="0" y="0"/>
                </a:moveTo>
                <a:lnTo>
                  <a:pt x="3873860" y="0"/>
                </a:lnTo>
                <a:lnTo>
                  <a:pt x="3873860" y="3823167"/>
                </a:lnTo>
                <a:lnTo>
                  <a:pt x="0" y="382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2" r="0" b="-6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8613" y="-1284804"/>
            <a:ext cx="3174792" cy="3174792"/>
          </a:xfrm>
          <a:custGeom>
            <a:avLst/>
            <a:gdLst/>
            <a:ahLst/>
            <a:cxnLst/>
            <a:rect r="r" b="b" t="t" l="l"/>
            <a:pathLst>
              <a:path h="3174792" w="3174792">
                <a:moveTo>
                  <a:pt x="0" y="0"/>
                </a:moveTo>
                <a:lnTo>
                  <a:pt x="3174792" y="0"/>
                </a:lnTo>
                <a:lnTo>
                  <a:pt x="3174792" y="3174793"/>
                </a:lnTo>
                <a:lnTo>
                  <a:pt x="0" y="31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-1811407" y="5880738"/>
            <a:ext cx="6755124" cy="6755124"/>
          </a:xfrm>
          <a:custGeom>
            <a:avLst/>
            <a:gdLst/>
            <a:ahLst/>
            <a:cxnLst/>
            <a:rect r="r" b="b" t="t" l="l"/>
            <a:pathLst>
              <a:path h="6755124" w="6755124">
                <a:moveTo>
                  <a:pt x="6755124" y="6755124"/>
                </a:moveTo>
                <a:lnTo>
                  <a:pt x="0" y="6755124"/>
                </a:lnTo>
                <a:lnTo>
                  <a:pt x="0" y="0"/>
                </a:lnTo>
                <a:lnTo>
                  <a:pt x="6755124" y="0"/>
                </a:lnTo>
                <a:lnTo>
                  <a:pt x="6755124" y="675512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763580" y="2655423"/>
            <a:ext cx="4991440" cy="0"/>
          </a:xfrm>
          <a:prstGeom prst="line">
            <a:avLst/>
          </a:prstGeom>
          <a:ln cap="rnd" w="38100">
            <a:solidFill>
              <a:srgbClr val="BAF9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679079" y="8663441"/>
            <a:ext cx="1071489" cy="352252"/>
          </a:xfrm>
          <a:custGeom>
            <a:avLst/>
            <a:gdLst/>
            <a:ahLst/>
            <a:cxnLst/>
            <a:rect r="r" b="b" t="t" l="l"/>
            <a:pathLst>
              <a:path h="352252" w="1071489">
                <a:moveTo>
                  <a:pt x="0" y="0"/>
                </a:moveTo>
                <a:lnTo>
                  <a:pt x="1071489" y="0"/>
                </a:lnTo>
                <a:lnTo>
                  <a:pt x="1071489" y="352252"/>
                </a:lnTo>
                <a:lnTo>
                  <a:pt x="0" y="35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912" y="752112"/>
            <a:ext cx="841331" cy="276588"/>
          </a:xfrm>
          <a:custGeom>
            <a:avLst/>
            <a:gdLst/>
            <a:ahLst/>
            <a:cxnLst/>
            <a:rect r="r" b="b" t="t" l="l"/>
            <a:pathLst>
              <a:path h="276588" w="841331">
                <a:moveTo>
                  <a:pt x="0" y="0"/>
                </a:moveTo>
                <a:lnTo>
                  <a:pt x="841331" y="0"/>
                </a:lnTo>
                <a:lnTo>
                  <a:pt x="841331" y="276588"/>
                </a:lnTo>
                <a:lnTo>
                  <a:pt x="0" y="276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89760" y="1028700"/>
            <a:ext cx="10108479" cy="3741681"/>
          </a:xfrm>
          <a:custGeom>
            <a:avLst/>
            <a:gdLst/>
            <a:ahLst/>
            <a:cxnLst/>
            <a:rect r="r" b="b" t="t" l="l"/>
            <a:pathLst>
              <a:path h="3741681" w="10108479">
                <a:moveTo>
                  <a:pt x="0" y="0"/>
                </a:moveTo>
                <a:lnTo>
                  <a:pt x="10108480" y="0"/>
                </a:lnTo>
                <a:lnTo>
                  <a:pt x="10108480" y="3741681"/>
                </a:lnTo>
                <a:lnTo>
                  <a:pt x="0" y="3741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89760" y="5143500"/>
            <a:ext cx="4837551" cy="4837551"/>
          </a:xfrm>
          <a:custGeom>
            <a:avLst/>
            <a:gdLst/>
            <a:ahLst/>
            <a:cxnLst/>
            <a:rect r="r" b="b" t="t" l="l"/>
            <a:pathLst>
              <a:path h="4837551" w="4837551">
                <a:moveTo>
                  <a:pt x="0" y="0"/>
                </a:moveTo>
                <a:lnTo>
                  <a:pt x="4837552" y="0"/>
                </a:lnTo>
                <a:lnTo>
                  <a:pt x="4837552" y="4837551"/>
                </a:lnTo>
                <a:lnTo>
                  <a:pt x="0" y="4837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232122" y="4869553"/>
            <a:ext cx="6142146" cy="5111498"/>
            <a:chOff x="0" y="0"/>
            <a:chExt cx="8189528" cy="681533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66700"/>
              <a:ext cx="7395196" cy="2671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Professional Membership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488398"/>
              <a:ext cx="5815581" cy="727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BAF9D1"/>
                  </a:solidFill>
                  <a:latin typeface="Mont Bold"/>
                  <a:ea typeface="Mont Bold"/>
                  <a:cs typeface="Mont Bold"/>
                  <a:sym typeface="Mont Bold"/>
                </a:rPr>
                <a:t>RAFAHIA (ONLINE SHOP)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551862"/>
              <a:ext cx="8189528" cy="226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24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We import fashion accessories from China and offer them online on this page.</a:t>
              </a:r>
              <a:r>
                <a:rPr lang="en-US" sz="3088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 </a:t>
              </a:r>
            </a:p>
          </p:txBody>
        </p:sp>
      </p:grpSp>
      <p:sp>
        <p:nvSpPr>
          <p:cNvPr name="Freeform 14" id="14">
            <a:hlinkClick r:id="rId10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3" y="-458121"/>
            <a:ext cx="4243231" cy="11203241"/>
            <a:chOff x="0" y="0"/>
            <a:chExt cx="1117559" cy="2950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7559" cy="2950648"/>
            </a:xfrm>
            <a:custGeom>
              <a:avLst/>
              <a:gdLst/>
              <a:ahLst/>
              <a:cxnLst/>
              <a:rect r="r" b="b" t="t" l="l"/>
              <a:pathLst>
                <a:path h="2950648" w="1117559">
                  <a:moveTo>
                    <a:pt x="0" y="0"/>
                  </a:moveTo>
                  <a:lnTo>
                    <a:pt x="1117559" y="0"/>
                  </a:lnTo>
                  <a:lnTo>
                    <a:pt x="1117559" y="2950648"/>
                  </a:lnTo>
                  <a:lnTo>
                    <a:pt x="0" y="2950648"/>
                  </a:lnTo>
                  <a:close/>
                </a:path>
              </a:pathLst>
            </a:custGeom>
            <a:solidFill>
              <a:srgbClr val="BAF9D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17559" cy="299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7510" y="1890934"/>
            <a:ext cx="6505133" cy="6505133"/>
          </a:xfrm>
          <a:custGeom>
            <a:avLst/>
            <a:gdLst/>
            <a:ahLst/>
            <a:cxnLst/>
            <a:rect r="r" b="b" t="t" l="l"/>
            <a:pathLst>
              <a:path h="6505133" w="6505133">
                <a:moveTo>
                  <a:pt x="0" y="0"/>
                </a:moveTo>
                <a:lnTo>
                  <a:pt x="6505133" y="0"/>
                </a:lnTo>
                <a:lnTo>
                  <a:pt x="6505133" y="6505132"/>
                </a:lnTo>
                <a:lnTo>
                  <a:pt x="0" y="650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4686" y="2418109"/>
            <a:ext cx="5450782" cy="54507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747" t="0" r="-1674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280673" y="-2840710"/>
            <a:ext cx="7448963" cy="7041765"/>
          </a:xfrm>
          <a:custGeom>
            <a:avLst/>
            <a:gdLst/>
            <a:ahLst/>
            <a:cxnLst/>
            <a:rect r="r" b="b" t="t" l="l"/>
            <a:pathLst>
              <a:path h="7041765" w="7448963">
                <a:moveTo>
                  <a:pt x="0" y="0"/>
                </a:moveTo>
                <a:lnTo>
                  <a:pt x="7448964" y="0"/>
                </a:lnTo>
                <a:lnTo>
                  <a:pt x="7448964" y="7041765"/>
                </a:lnTo>
                <a:lnTo>
                  <a:pt x="0" y="704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58972" y="-2466011"/>
            <a:ext cx="6292366" cy="6292366"/>
          </a:xfrm>
          <a:custGeom>
            <a:avLst/>
            <a:gdLst/>
            <a:ahLst/>
            <a:cxnLst/>
            <a:rect r="r" b="b" t="t" l="l"/>
            <a:pathLst>
              <a:path h="6292366" w="6292366">
                <a:moveTo>
                  <a:pt x="0" y="0"/>
                </a:moveTo>
                <a:lnTo>
                  <a:pt x="6292366" y="0"/>
                </a:lnTo>
                <a:lnTo>
                  <a:pt x="6292366" y="6292366"/>
                </a:lnTo>
                <a:lnTo>
                  <a:pt x="0" y="6292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7250873" y="4103351"/>
            <a:ext cx="315977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250873" y="841795"/>
            <a:ext cx="6336156" cy="309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5"/>
              </a:lnSpc>
            </a:pPr>
            <a:r>
              <a:rPr lang="en-US" sz="10805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50873" y="6774550"/>
            <a:ext cx="3795372" cy="631615"/>
            <a:chOff x="0" y="0"/>
            <a:chExt cx="1376465" cy="229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6465" cy="229067"/>
            </a:xfrm>
            <a:custGeom>
              <a:avLst/>
              <a:gdLst/>
              <a:ahLst/>
              <a:cxnLst/>
              <a:rect r="r" b="b" t="t" l="l"/>
              <a:pathLst>
                <a:path h="229067" w="1376465">
                  <a:moveTo>
                    <a:pt x="0" y="0"/>
                  </a:moveTo>
                  <a:lnTo>
                    <a:pt x="1376465" y="0"/>
                  </a:lnTo>
                  <a:lnTo>
                    <a:pt x="1376465" y="229067"/>
                  </a:lnTo>
                  <a:lnTo>
                    <a:pt x="0" y="229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AF9D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1376465" cy="352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4236" y="6790296"/>
            <a:ext cx="832009" cy="613483"/>
            <a:chOff x="0" y="0"/>
            <a:chExt cx="301744" cy="222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744" cy="222491"/>
            </a:xfrm>
            <a:custGeom>
              <a:avLst/>
              <a:gdLst/>
              <a:ahLst/>
              <a:cxnLst/>
              <a:rect r="r" b="b" t="t" l="l"/>
              <a:pathLst>
                <a:path h="222491" w="301744">
                  <a:moveTo>
                    <a:pt x="0" y="0"/>
                  </a:moveTo>
                  <a:lnTo>
                    <a:pt x="301744" y="0"/>
                  </a:lnTo>
                  <a:lnTo>
                    <a:pt x="301744" y="222491"/>
                  </a:lnTo>
                  <a:lnTo>
                    <a:pt x="0" y="222491"/>
                  </a:lnTo>
                  <a:close/>
                </a:path>
              </a:pathLst>
            </a:custGeom>
            <a:solidFill>
              <a:srgbClr val="BAF9D1"/>
            </a:solidFill>
            <a:ln w="38100" cap="sq">
              <a:solidFill>
                <a:srgbClr val="BAF9D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301744" cy="346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410643" y="6941722"/>
            <a:ext cx="439195" cy="310631"/>
          </a:xfrm>
          <a:custGeom>
            <a:avLst/>
            <a:gdLst/>
            <a:ahLst/>
            <a:cxnLst/>
            <a:rect r="r" b="b" t="t" l="l"/>
            <a:pathLst>
              <a:path h="310631" w="439195">
                <a:moveTo>
                  <a:pt x="0" y="0"/>
                </a:moveTo>
                <a:lnTo>
                  <a:pt x="439195" y="0"/>
                </a:lnTo>
                <a:lnTo>
                  <a:pt x="439195" y="310631"/>
                </a:lnTo>
                <a:lnTo>
                  <a:pt x="0" y="31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366847" y="6807236"/>
            <a:ext cx="2699054" cy="45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b="true" sz="2178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Contact Me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250873" y="7976738"/>
            <a:ext cx="376667" cy="376667"/>
          </a:xfrm>
          <a:custGeom>
            <a:avLst/>
            <a:gdLst/>
            <a:ahLst/>
            <a:cxnLst/>
            <a:rect r="r" b="b" t="t" l="l"/>
            <a:pathLst>
              <a:path h="376667" w="376667">
                <a:moveTo>
                  <a:pt x="0" y="0"/>
                </a:moveTo>
                <a:lnTo>
                  <a:pt x="376667" y="0"/>
                </a:lnTo>
                <a:lnTo>
                  <a:pt x="376667" y="376668"/>
                </a:lnTo>
                <a:lnTo>
                  <a:pt x="0" y="37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02824" y="7976738"/>
            <a:ext cx="376667" cy="376667"/>
          </a:xfrm>
          <a:custGeom>
            <a:avLst/>
            <a:gdLst/>
            <a:ahLst/>
            <a:cxnLst/>
            <a:rect r="r" b="b" t="t" l="l"/>
            <a:pathLst>
              <a:path h="376667" w="376667">
                <a:moveTo>
                  <a:pt x="0" y="0"/>
                </a:moveTo>
                <a:lnTo>
                  <a:pt x="376667" y="0"/>
                </a:lnTo>
                <a:lnTo>
                  <a:pt x="376667" y="376668"/>
                </a:lnTo>
                <a:lnTo>
                  <a:pt x="0" y="3766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06080" y="8473892"/>
            <a:ext cx="376667" cy="376667"/>
          </a:xfrm>
          <a:custGeom>
            <a:avLst/>
            <a:gdLst/>
            <a:ahLst/>
            <a:cxnLst/>
            <a:rect r="r" b="b" t="t" l="l"/>
            <a:pathLst>
              <a:path h="376667" w="376667">
                <a:moveTo>
                  <a:pt x="0" y="0"/>
                </a:moveTo>
                <a:lnTo>
                  <a:pt x="376668" y="0"/>
                </a:lnTo>
                <a:lnTo>
                  <a:pt x="376668" y="376668"/>
                </a:lnTo>
                <a:lnTo>
                  <a:pt x="0" y="376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67750" y="7917474"/>
            <a:ext cx="2268874" cy="39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+88017211-97089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67750" y="8414627"/>
            <a:ext cx="3226281" cy="38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3" tooltip="https://www.facebook.com/mdsabit.abir?mibextid=ZbWKwL"/>
              </a:rPr>
              <a:t>Facebook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19700" y="7917474"/>
            <a:ext cx="3630819" cy="38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4" tooltip="https://mail.google.com/mail/u/0/?tab=rm&amp;ogbl#inbox?compose=CllgCJTHVVtQBLttHJHhzSPmzlDBBgWFZlCzrhdqWlFGVGnDCrcjrjlMfLBZPLDVxrWDdjqgpLB"/>
              </a:rPr>
              <a:t>mdsabitabir@gmail.com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22957" y="8414627"/>
            <a:ext cx="3819603" cy="39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Dhaka, Bangladesh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748093" y="3057584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525993" y="8473892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>
            <a:hlinkClick r:id="rId19" tooltip="https://www.facebook.com/mdsabit.abir?mibextid=ZbWKwL"/>
          </p:cNvPr>
          <p:cNvSpPr/>
          <p:nvPr/>
        </p:nvSpPr>
        <p:spPr>
          <a:xfrm flipH="false" flipV="false" rot="0">
            <a:off x="7335355" y="8454555"/>
            <a:ext cx="207703" cy="415405"/>
          </a:xfrm>
          <a:custGeom>
            <a:avLst/>
            <a:gdLst/>
            <a:ahLst/>
            <a:cxnLst/>
            <a:rect r="r" b="b" t="t" l="l"/>
            <a:pathLst>
              <a:path h="415405" w="207703">
                <a:moveTo>
                  <a:pt x="0" y="0"/>
                </a:moveTo>
                <a:lnTo>
                  <a:pt x="207703" y="0"/>
                </a:lnTo>
                <a:lnTo>
                  <a:pt x="207703" y="415405"/>
                </a:lnTo>
                <a:lnTo>
                  <a:pt x="0" y="4154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>
            <a:hlinkClick r:id="rId22" action="ppaction://hlinksldjump"/>
          </p:cNvPr>
          <p:cNvSpPr/>
          <p:nvPr/>
        </p:nvSpPr>
        <p:spPr>
          <a:xfrm flipH="false" flipV="false" rot="0">
            <a:off x="17259300" y="286555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2739" y="5263965"/>
            <a:ext cx="7802333" cy="7375818"/>
          </a:xfrm>
          <a:custGeom>
            <a:avLst/>
            <a:gdLst/>
            <a:ahLst/>
            <a:cxnLst/>
            <a:rect r="r" b="b" t="t" l="l"/>
            <a:pathLst>
              <a:path h="7375818" w="7802333">
                <a:moveTo>
                  <a:pt x="0" y="0"/>
                </a:moveTo>
                <a:lnTo>
                  <a:pt x="7802333" y="0"/>
                </a:lnTo>
                <a:lnTo>
                  <a:pt x="7802333" y="7375818"/>
                </a:lnTo>
                <a:lnTo>
                  <a:pt x="0" y="737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820408" y="5793039"/>
            <a:ext cx="6317671" cy="6317671"/>
          </a:xfrm>
          <a:custGeom>
            <a:avLst/>
            <a:gdLst/>
            <a:ahLst/>
            <a:cxnLst/>
            <a:rect r="r" b="b" t="t" l="l"/>
            <a:pathLst>
              <a:path h="6317671" w="6317671">
                <a:moveTo>
                  <a:pt x="0" y="0"/>
                </a:moveTo>
                <a:lnTo>
                  <a:pt x="6317671" y="0"/>
                </a:lnTo>
                <a:lnTo>
                  <a:pt x="6317671" y="6317671"/>
                </a:lnTo>
                <a:lnTo>
                  <a:pt x="0" y="631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785863" y="1293766"/>
            <a:ext cx="3992592" cy="0"/>
          </a:xfrm>
          <a:prstGeom prst="line">
            <a:avLst/>
          </a:prstGeom>
          <a:ln cap="rnd" w="38100">
            <a:solidFill>
              <a:srgbClr val="FDA8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21330" y="-1582175"/>
            <a:ext cx="6000104" cy="5672108"/>
          </a:xfrm>
          <a:custGeom>
            <a:avLst/>
            <a:gdLst/>
            <a:ahLst/>
            <a:cxnLst/>
            <a:rect r="r" b="b" t="t" l="l"/>
            <a:pathLst>
              <a:path h="5672108" w="6000104">
                <a:moveTo>
                  <a:pt x="0" y="0"/>
                </a:moveTo>
                <a:lnTo>
                  <a:pt x="6000104" y="0"/>
                </a:lnTo>
                <a:lnTo>
                  <a:pt x="6000104" y="5672108"/>
                </a:lnTo>
                <a:lnTo>
                  <a:pt x="0" y="567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" r="0" b="-28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204273" y="-1263230"/>
            <a:ext cx="5034218" cy="5034218"/>
          </a:xfrm>
          <a:custGeom>
            <a:avLst/>
            <a:gdLst/>
            <a:ahLst/>
            <a:cxnLst/>
            <a:rect r="r" b="b" t="t" l="l"/>
            <a:pathLst>
              <a:path h="5034218" w="5034218">
                <a:moveTo>
                  <a:pt x="0" y="0"/>
                </a:moveTo>
                <a:lnTo>
                  <a:pt x="5034218" y="0"/>
                </a:lnTo>
                <a:lnTo>
                  <a:pt x="5034218" y="5034218"/>
                </a:lnTo>
                <a:lnTo>
                  <a:pt x="0" y="503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89182" y="2284017"/>
            <a:ext cx="10509637" cy="8002983"/>
            <a:chOff x="0" y="0"/>
            <a:chExt cx="1771025" cy="1348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1025" cy="1348618"/>
            </a:xfrm>
            <a:custGeom>
              <a:avLst/>
              <a:gdLst/>
              <a:ahLst/>
              <a:cxnLst/>
              <a:rect r="r" b="b" t="t" l="l"/>
              <a:pathLst>
                <a:path h="1348618" w="1771025">
                  <a:moveTo>
                    <a:pt x="44199" y="0"/>
                  </a:moveTo>
                  <a:lnTo>
                    <a:pt x="1726826" y="0"/>
                  </a:lnTo>
                  <a:cubicBezTo>
                    <a:pt x="1738548" y="0"/>
                    <a:pt x="1749790" y="4657"/>
                    <a:pt x="1758080" y="12946"/>
                  </a:cubicBezTo>
                  <a:cubicBezTo>
                    <a:pt x="1766368" y="21234"/>
                    <a:pt x="1771025" y="32477"/>
                    <a:pt x="1771025" y="44199"/>
                  </a:cubicBezTo>
                  <a:lnTo>
                    <a:pt x="1771025" y="1304419"/>
                  </a:lnTo>
                  <a:cubicBezTo>
                    <a:pt x="1771025" y="1316141"/>
                    <a:pt x="1766368" y="1327383"/>
                    <a:pt x="1758080" y="1335672"/>
                  </a:cubicBezTo>
                  <a:cubicBezTo>
                    <a:pt x="1749790" y="1343961"/>
                    <a:pt x="1738548" y="1348618"/>
                    <a:pt x="1726826" y="1348618"/>
                  </a:cubicBezTo>
                  <a:lnTo>
                    <a:pt x="44199" y="1348618"/>
                  </a:lnTo>
                  <a:cubicBezTo>
                    <a:pt x="32477" y="1348618"/>
                    <a:pt x="21234" y="1343961"/>
                    <a:pt x="12946" y="1335672"/>
                  </a:cubicBezTo>
                  <a:cubicBezTo>
                    <a:pt x="4657" y="1327383"/>
                    <a:pt x="0" y="1316141"/>
                    <a:pt x="0" y="1304419"/>
                  </a:cubicBezTo>
                  <a:lnTo>
                    <a:pt x="0" y="44199"/>
                  </a:lnTo>
                  <a:cubicBezTo>
                    <a:pt x="0" y="32477"/>
                    <a:pt x="4657" y="21234"/>
                    <a:pt x="12946" y="12946"/>
                  </a:cubicBezTo>
                  <a:cubicBezTo>
                    <a:pt x="21234" y="4657"/>
                    <a:pt x="32477" y="0"/>
                    <a:pt x="44199" y="0"/>
                  </a:cubicBezTo>
                  <a:close/>
                </a:path>
              </a:pathLst>
            </a:custGeom>
            <a:solidFill>
              <a:srgbClr val="1E242B"/>
            </a:solidFill>
            <a:ln w="38100" cap="rnd">
              <a:solidFill>
                <a:srgbClr val="FDA8C6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771025" cy="1472443"/>
            </a:xfrm>
            <a:prstGeom prst="rect">
              <a:avLst/>
            </a:prstGeom>
          </p:spPr>
          <p:txBody>
            <a:bodyPr anchor="ctr" rtlCol="false" tIns="79396" lIns="79396" bIns="79396" rIns="79396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01521" y="1609985"/>
            <a:ext cx="1481261" cy="14812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D1F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79396" lIns="79396" bIns="79396" rIns="79396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true" rot="0">
            <a:off x="12519810" y="2043891"/>
            <a:ext cx="844682" cy="613450"/>
          </a:xfrm>
          <a:custGeom>
            <a:avLst/>
            <a:gdLst/>
            <a:ahLst/>
            <a:cxnLst/>
            <a:rect r="r" b="b" t="t" l="l"/>
            <a:pathLst>
              <a:path h="613450" w="844682">
                <a:moveTo>
                  <a:pt x="844682" y="613450"/>
                </a:moveTo>
                <a:lnTo>
                  <a:pt x="0" y="613450"/>
                </a:lnTo>
                <a:lnTo>
                  <a:pt x="0" y="0"/>
                </a:lnTo>
                <a:lnTo>
                  <a:pt x="844682" y="0"/>
                </a:lnTo>
                <a:lnTo>
                  <a:pt x="844682" y="613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92967" y="6496770"/>
            <a:ext cx="2453686" cy="2453686"/>
            <a:chOff x="0" y="0"/>
            <a:chExt cx="3271581" cy="3271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71581" cy="3271581"/>
            </a:xfrm>
            <a:custGeom>
              <a:avLst/>
              <a:gdLst/>
              <a:ahLst/>
              <a:cxnLst/>
              <a:rect r="r" b="b" t="t" l="l"/>
              <a:pathLst>
                <a:path h="3271581" w="3271581">
                  <a:moveTo>
                    <a:pt x="0" y="0"/>
                  </a:moveTo>
                  <a:lnTo>
                    <a:pt x="3271581" y="0"/>
                  </a:lnTo>
                  <a:lnTo>
                    <a:pt x="3271581" y="3271581"/>
                  </a:lnTo>
                  <a:lnTo>
                    <a:pt x="0" y="3271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3724" y="83724"/>
              <a:ext cx="3104133" cy="3104133"/>
            </a:xfrm>
            <a:custGeom>
              <a:avLst/>
              <a:gdLst/>
              <a:ahLst/>
              <a:cxnLst/>
              <a:rect r="r" b="b" t="t" l="l"/>
              <a:pathLst>
                <a:path h="3104133" w="3104133">
                  <a:moveTo>
                    <a:pt x="0" y="0"/>
                  </a:moveTo>
                  <a:lnTo>
                    <a:pt x="3104133" y="0"/>
                  </a:lnTo>
                  <a:lnTo>
                    <a:pt x="3104133" y="3104133"/>
                  </a:lnTo>
                  <a:lnTo>
                    <a:pt x="0" y="310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35283" y="335283"/>
              <a:ext cx="2601016" cy="260101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14593147" y="9525324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5"/>
                </a:lnTo>
                <a:lnTo>
                  <a:pt x="0" y="241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027974" y="1133342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6" y="0"/>
                </a:lnTo>
                <a:lnTo>
                  <a:pt x="733306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>
            <a:hlinkClick r:id="rId11" action="ppaction://hlinksldjump"/>
          </p:cNvPr>
          <p:cNvSpPr/>
          <p:nvPr/>
        </p:nvSpPr>
        <p:spPr>
          <a:xfrm flipH="false" flipV="false" rot="0">
            <a:off x="363075" y="363075"/>
            <a:ext cx="665625" cy="665625"/>
          </a:xfrm>
          <a:custGeom>
            <a:avLst/>
            <a:gdLst/>
            <a:ahLst/>
            <a:cxnLst/>
            <a:rect r="r" b="b" t="t" l="l"/>
            <a:pathLst>
              <a:path h="665625" w="665625">
                <a:moveTo>
                  <a:pt x="0" y="0"/>
                </a:moveTo>
                <a:lnTo>
                  <a:pt x="665625" y="0"/>
                </a:lnTo>
                <a:lnTo>
                  <a:pt x="665625" y="665625"/>
                </a:lnTo>
                <a:lnTo>
                  <a:pt x="0" y="665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27974" y="1117241"/>
            <a:ext cx="8119548" cy="108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Table of Content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69399" y="2357623"/>
            <a:ext cx="40362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2" action="ppaction://hlinksldjump"/>
              </a:rPr>
              <a:t>1. About 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9399" y="2898194"/>
            <a:ext cx="40362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3" action="ppaction://hlinksldjump"/>
              </a:rPr>
              <a:t>2. Resume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9399" y="3441119"/>
            <a:ext cx="40362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4" action="ppaction://hlinksldjump"/>
              </a:rPr>
              <a:t>3. Education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9399" y="3984044"/>
            <a:ext cx="40362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5" action="ppaction://hlinksldjump"/>
              </a:rPr>
              <a:t>4.Work Experience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69399" y="4526969"/>
            <a:ext cx="439930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6" action="ppaction://hlinksldjump"/>
              </a:rPr>
              <a:t>5.Skills &amp; Proficiency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69399" y="5069894"/>
            <a:ext cx="606339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7" action="ppaction://hlinksldjump"/>
              </a:rPr>
              <a:t>6. Academic Achievements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69399" y="5612819"/>
            <a:ext cx="565493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8" action="ppaction://hlinksldjump"/>
              </a:rPr>
              <a:t>7. Academic Certificates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9399" y="6155744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19" action="ppaction://hlinksldjump"/>
              </a:rPr>
              <a:t>8. Other Certificates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69399" y="6698669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0" action="ppaction://hlinksldjump"/>
              </a:rPr>
              <a:t>9. Awards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69399" y="7241594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1" action="ppaction://hlinksldjump"/>
              </a:rPr>
              <a:t>10. Projects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69399" y="7784519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2" action="ppaction://hlinksldjump"/>
              </a:rPr>
              <a:t>11. Other Courses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969399" y="8327444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3" action="ppaction://hlinksldjump"/>
              </a:rPr>
              <a:t>12. Extra Curricular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969399" y="8870369"/>
            <a:ext cx="551878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4" action="ppaction://hlinksldjump"/>
              </a:rPr>
              <a:t>13. Professional Membership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969399" y="9413294"/>
            <a:ext cx="514058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  <a:hlinkClick r:id="rId25" action="ppaction://hlinksldjump"/>
              </a:rPr>
              <a:t>14. Contacts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793269" y="1893855"/>
            <a:ext cx="5961751" cy="0"/>
          </a:xfrm>
          <a:prstGeom prst="line">
            <a:avLst/>
          </a:prstGeom>
          <a:ln cap="rnd" w="38100">
            <a:solidFill>
              <a:srgbClr val="A5FDB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823708"/>
            <a:ext cx="6908221" cy="6806206"/>
            <a:chOff x="0" y="0"/>
            <a:chExt cx="9210962" cy="907494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58592"/>
              <a:ext cx="8816349" cy="881634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A5FDB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205912" y="632257"/>
              <a:ext cx="2372793" cy="237279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E242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573655" y="0"/>
              <a:ext cx="3637307" cy="3637307"/>
            </a:xfrm>
            <a:custGeom>
              <a:avLst/>
              <a:gdLst/>
              <a:ahLst/>
              <a:cxnLst/>
              <a:rect r="r" b="b" t="t" l="l"/>
              <a:pathLst>
                <a:path h="3637307" w="3637307">
                  <a:moveTo>
                    <a:pt x="0" y="0"/>
                  </a:moveTo>
                  <a:lnTo>
                    <a:pt x="3637307" y="0"/>
                  </a:lnTo>
                  <a:lnTo>
                    <a:pt x="3637307" y="3637307"/>
                  </a:lnTo>
                  <a:lnTo>
                    <a:pt x="0" y="3637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58592"/>
              <a:ext cx="8816349" cy="8816349"/>
            </a:xfrm>
            <a:custGeom>
              <a:avLst/>
              <a:gdLst/>
              <a:ahLst/>
              <a:cxnLst/>
              <a:rect r="r" b="b" t="t" l="l"/>
              <a:pathLst>
                <a:path h="8816349" w="8816349">
                  <a:moveTo>
                    <a:pt x="0" y="0"/>
                  </a:moveTo>
                  <a:lnTo>
                    <a:pt x="8816349" y="0"/>
                  </a:lnTo>
                  <a:lnTo>
                    <a:pt x="8816349" y="8816349"/>
                  </a:lnTo>
                  <a:lnTo>
                    <a:pt x="0" y="8816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714476" y="973069"/>
              <a:ext cx="7387396" cy="738739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747" t="0" r="-16747" b="0"/>
                </a:stretch>
              </a:blip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83553" y="6337747"/>
              <a:ext cx="1897624" cy="1897624"/>
            </a:xfrm>
            <a:custGeom>
              <a:avLst/>
              <a:gdLst/>
              <a:ahLst/>
              <a:cxnLst/>
              <a:rect r="r" b="b" t="t" l="l"/>
              <a:pathLst>
                <a:path h="1897624" w="1897624">
                  <a:moveTo>
                    <a:pt x="0" y="0"/>
                  </a:moveTo>
                  <a:lnTo>
                    <a:pt x="1897624" y="0"/>
                  </a:lnTo>
                  <a:lnTo>
                    <a:pt x="1897624" y="1897624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707581" y="6661774"/>
              <a:ext cx="1249568" cy="124956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E242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6896440" y="867448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6" y="0"/>
                </a:lnTo>
                <a:lnTo>
                  <a:pt x="954716" y="313863"/>
                </a:lnTo>
                <a:lnTo>
                  <a:pt x="0" y="313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9101369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5" y="0"/>
                </a:lnTo>
                <a:lnTo>
                  <a:pt x="954715" y="313862"/>
                </a:lnTo>
                <a:lnTo>
                  <a:pt x="0" y="31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>
            <a:hlinkClick r:id="rId9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44000" y="4430728"/>
            <a:ext cx="8074877" cy="1786110"/>
            <a:chOff x="0" y="0"/>
            <a:chExt cx="10766502" cy="238148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66700"/>
              <a:ext cx="6971609" cy="1375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About Me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270231"/>
              <a:ext cx="10766502" cy="111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Thank you for the chance. It would be quite intriguing for me to work for this company. I am comfortable with a wide range of exploits and surroundings. I like being busy with work and new initiatives, and I appreciate my job.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793269" y="1893855"/>
            <a:ext cx="5961751" cy="0"/>
          </a:xfrm>
          <a:prstGeom prst="line">
            <a:avLst/>
          </a:prstGeom>
          <a:ln cap="rnd" w="38100">
            <a:solidFill>
              <a:srgbClr val="A5FD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896440" y="867448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6" y="0"/>
                </a:lnTo>
                <a:lnTo>
                  <a:pt x="954716" y="313863"/>
                </a:lnTo>
                <a:lnTo>
                  <a:pt x="0" y="31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101369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5" y="0"/>
                </a:lnTo>
                <a:lnTo>
                  <a:pt x="954715" y="313862"/>
                </a:lnTo>
                <a:lnTo>
                  <a:pt x="0" y="31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790" y="726849"/>
            <a:ext cx="5830729" cy="8126452"/>
          </a:xfrm>
          <a:custGeom>
            <a:avLst/>
            <a:gdLst/>
            <a:ahLst/>
            <a:cxnLst/>
            <a:rect r="r" b="b" t="t" l="l"/>
            <a:pathLst>
              <a:path h="8126452" w="5830729">
                <a:moveTo>
                  <a:pt x="0" y="0"/>
                </a:moveTo>
                <a:lnTo>
                  <a:pt x="5830729" y="0"/>
                </a:lnTo>
                <a:lnTo>
                  <a:pt x="5830729" y="8126452"/>
                </a:lnTo>
                <a:lnTo>
                  <a:pt x="0" y="8126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35527" y="1452998"/>
            <a:ext cx="5820571" cy="8126452"/>
          </a:xfrm>
          <a:custGeom>
            <a:avLst/>
            <a:gdLst/>
            <a:ahLst/>
            <a:cxnLst/>
            <a:rect r="r" b="b" t="t" l="l"/>
            <a:pathLst>
              <a:path h="8126452" w="5820571">
                <a:moveTo>
                  <a:pt x="0" y="0"/>
                </a:moveTo>
                <a:lnTo>
                  <a:pt x="5820571" y="0"/>
                </a:lnTo>
                <a:lnTo>
                  <a:pt x="5820571" y="8126452"/>
                </a:lnTo>
                <a:lnTo>
                  <a:pt x="0" y="8126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88579" y="7040391"/>
            <a:ext cx="3462577" cy="112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  <a:spcBef>
                <a:spcPct val="0"/>
              </a:spcBef>
            </a:pPr>
            <a:r>
              <a:rPr lang="en-US" b="true" sz="566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Resume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1702" y="8633433"/>
            <a:ext cx="566142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 out of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2760" y="9370781"/>
            <a:ext cx="568226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 out of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27974" y="2618763"/>
            <a:ext cx="433973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29921" y="1537911"/>
            <a:ext cx="8493837" cy="7291699"/>
            <a:chOff x="0" y="0"/>
            <a:chExt cx="11325116" cy="972226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481211" y="5572524"/>
              <a:ext cx="3843905" cy="38439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6666" t="0" r="-16666" b="0"/>
                </a:stretch>
              </a:blip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6238712" cy="623871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666" t="0" r="-16666" b="0"/>
                </a:stretch>
              </a:blip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242498" y="125591"/>
              <a:ext cx="9596674" cy="9596674"/>
            </a:xfrm>
            <a:custGeom>
              <a:avLst/>
              <a:gdLst/>
              <a:ahLst/>
              <a:cxnLst/>
              <a:rect r="r" b="b" t="t" l="l"/>
              <a:pathLst>
                <a:path h="9596674" w="9596674">
                  <a:moveTo>
                    <a:pt x="0" y="0"/>
                  </a:moveTo>
                  <a:lnTo>
                    <a:pt x="9596674" y="0"/>
                  </a:lnTo>
                  <a:lnTo>
                    <a:pt x="9596674" y="9596674"/>
                  </a:lnTo>
                  <a:lnTo>
                    <a:pt x="0" y="959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2020212" y="903305"/>
              <a:ext cx="8041246" cy="804124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8935" t="0" r="-38935" b="0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2027974" y="1310813"/>
            <a:ext cx="6321819" cy="108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Education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7974" y="2927499"/>
            <a:ext cx="1563110" cy="79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true">
                <a:solidFill>
                  <a:srgbClr val="F0B4D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2027</a:t>
            </a:r>
          </a:p>
          <a:p>
            <a:pPr algn="ctr">
              <a:lnSpc>
                <a:spcPts val="1400"/>
              </a:lnSpc>
            </a:pPr>
            <a:r>
              <a:rPr lang="en-US" sz="1400" b="true">
                <a:solidFill>
                  <a:srgbClr val="F0B4D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(Approximate)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061529" y="2975124"/>
            <a:ext cx="6155909" cy="1390895"/>
            <a:chOff x="0" y="0"/>
            <a:chExt cx="8207878" cy="18545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14300"/>
              <a:ext cx="7245981" cy="51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BSc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8261"/>
              <a:ext cx="8207878" cy="145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American International University-Bangladesh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CSE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CGPA: Appearing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27974" y="4519976"/>
            <a:ext cx="1648717" cy="80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true">
                <a:solidFill>
                  <a:srgbClr val="F0B4D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2022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61529" y="4720001"/>
            <a:ext cx="6155909" cy="1390895"/>
            <a:chOff x="0" y="0"/>
            <a:chExt cx="8207878" cy="18545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14300"/>
              <a:ext cx="7245981" cy="51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HSC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98261"/>
              <a:ext cx="8207878" cy="145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Government Science College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Science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GPA: 5.00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27974" y="6263296"/>
            <a:ext cx="1777126" cy="80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true">
                <a:solidFill>
                  <a:srgbClr val="F0B4D5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2020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061529" y="6463321"/>
            <a:ext cx="6155909" cy="1390895"/>
            <a:chOff x="0" y="0"/>
            <a:chExt cx="8207878" cy="185452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14300"/>
              <a:ext cx="7245981" cy="51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SSC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98261"/>
              <a:ext cx="8207878" cy="145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Government Laboratory High School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Science</a:t>
              </a:r>
            </a:p>
            <a:p>
              <a:pPr algn="just">
                <a:lnSpc>
                  <a:spcPts val="2800"/>
                </a:lnSpc>
              </a:pPr>
              <a:r>
                <a:rPr lang="en-US" sz="2000" i="true">
                  <a:solidFill>
                    <a:srgbClr val="FFFFFF"/>
                  </a:solidFill>
                  <a:latin typeface="Mont Italics"/>
                  <a:ea typeface="Mont Italics"/>
                  <a:cs typeface="Mont Italics"/>
                  <a:sym typeface="Mont Italics"/>
                </a:rPr>
                <a:t>GPA: 5.00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027974" y="783716"/>
            <a:ext cx="824358" cy="271008"/>
          </a:xfrm>
          <a:custGeom>
            <a:avLst/>
            <a:gdLst/>
            <a:ahLst/>
            <a:cxnLst/>
            <a:rect r="r" b="b" t="t" l="l"/>
            <a:pathLst>
              <a:path h="271008" w="824358">
                <a:moveTo>
                  <a:pt x="0" y="0"/>
                </a:moveTo>
                <a:lnTo>
                  <a:pt x="824358" y="0"/>
                </a:lnTo>
                <a:lnTo>
                  <a:pt x="824358" y="271008"/>
                </a:lnTo>
                <a:lnTo>
                  <a:pt x="0" y="271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45080" y="8987292"/>
            <a:ext cx="824358" cy="271008"/>
          </a:xfrm>
          <a:custGeom>
            <a:avLst/>
            <a:gdLst/>
            <a:ahLst/>
            <a:cxnLst/>
            <a:rect r="r" b="b" t="t" l="l"/>
            <a:pathLst>
              <a:path h="271008" w="824358">
                <a:moveTo>
                  <a:pt x="0" y="0"/>
                </a:moveTo>
                <a:lnTo>
                  <a:pt x="824358" y="0"/>
                </a:lnTo>
                <a:lnTo>
                  <a:pt x="824358" y="271008"/>
                </a:lnTo>
                <a:lnTo>
                  <a:pt x="0" y="271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>
            <a:hlinkClick r:id="rId10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793269" y="1893855"/>
            <a:ext cx="5961751" cy="0"/>
          </a:xfrm>
          <a:prstGeom prst="line">
            <a:avLst/>
          </a:prstGeom>
          <a:ln cap="rnd" w="38100">
            <a:solidFill>
              <a:srgbClr val="A5FDB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823708"/>
            <a:ext cx="6908221" cy="6806206"/>
            <a:chOff x="0" y="0"/>
            <a:chExt cx="9210962" cy="907494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58592"/>
              <a:ext cx="8816349" cy="881634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A5FDB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205912" y="632257"/>
              <a:ext cx="2372793" cy="237279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E242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573655" y="0"/>
              <a:ext cx="3637307" cy="3637307"/>
            </a:xfrm>
            <a:custGeom>
              <a:avLst/>
              <a:gdLst/>
              <a:ahLst/>
              <a:cxnLst/>
              <a:rect r="r" b="b" t="t" l="l"/>
              <a:pathLst>
                <a:path h="3637307" w="3637307">
                  <a:moveTo>
                    <a:pt x="0" y="0"/>
                  </a:moveTo>
                  <a:lnTo>
                    <a:pt x="3637307" y="0"/>
                  </a:lnTo>
                  <a:lnTo>
                    <a:pt x="3637307" y="3637307"/>
                  </a:lnTo>
                  <a:lnTo>
                    <a:pt x="0" y="3637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58592"/>
              <a:ext cx="8816349" cy="8816349"/>
            </a:xfrm>
            <a:custGeom>
              <a:avLst/>
              <a:gdLst/>
              <a:ahLst/>
              <a:cxnLst/>
              <a:rect r="r" b="b" t="t" l="l"/>
              <a:pathLst>
                <a:path h="8816349" w="8816349">
                  <a:moveTo>
                    <a:pt x="0" y="0"/>
                  </a:moveTo>
                  <a:lnTo>
                    <a:pt x="8816349" y="0"/>
                  </a:lnTo>
                  <a:lnTo>
                    <a:pt x="8816349" y="8816349"/>
                  </a:lnTo>
                  <a:lnTo>
                    <a:pt x="0" y="8816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714476" y="973069"/>
              <a:ext cx="7387396" cy="738739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1599" r="-84797" b="-11599"/>
                </a:stretch>
              </a:blip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83553" y="6337747"/>
              <a:ext cx="1897624" cy="1897624"/>
            </a:xfrm>
            <a:custGeom>
              <a:avLst/>
              <a:gdLst/>
              <a:ahLst/>
              <a:cxnLst/>
              <a:rect r="r" b="b" t="t" l="l"/>
              <a:pathLst>
                <a:path h="1897624" w="1897624">
                  <a:moveTo>
                    <a:pt x="0" y="0"/>
                  </a:moveTo>
                  <a:lnTo>
                    <a:pt x="1897624" y="0"/>
                  </a:lnTo>
                  <a:lnTo>
                    <a:pt x="1897624" y="1897624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707581" y="6661774"/>
              <a:ext cx="1249568" cy="124956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E242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6896440" y="867448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6" y="0"/>
                </a:lnTo>
                <a:lnTo>
                  <a:pt x="954716" y="313863"/>
                </a:lnTo>
                <a:lnTo>
                  <a:pt x="0" y="313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9101369"/>
            <a:ext cx="954715" cy="313863"/>
          </a:xfrm>
          <a:custGeom>
            <a:avLst/>
            <a:gdLst/>
            <a:ahLst/>
            <a:cxnLst/>
            <a:rect r="r" b="b" t="t" l="l"/>
            <a:pathLst>
              <a:path h="313863" w="954715">
                <a:moveTo>
                  <a:pt x="0" y="0"/>
                </a:moveTo>
                <a:lnTo>
                  <a:pt x="954715" y="0"/>
                </a:lnTo>
                <a:lnTo>
                  <a:pt x="954715" y="313862"/>
                </a:lnTo>
                <a:lnTo>
                  <a:pt x="0" y="31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144000" y="867448"/>
            <a:ext cx="3734364" cy="853729"/>
            <a:chOff x="0" y="0"/>
            <a:chExt cx="983536" cy="2248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3536" cy="224851"/>
            </a:xfrm>
            <a:custGeom>
              <a:avLst/>
              <a:gdLst/>
              <a:ahLst/>
              <a:cxnLst/>
              <a:rect r="r" b="b" t="t" l="l"/>
              <a:pathLst>
                <a:path h="224851" w="983536">
                  <a:moveTo>
                    <a:pt x="0" y="0"/>
                  </a:moveTo>
                  <a:lnTo>
                    <a:pt x="983536" y="0"/>
                  </a:lnTo>
                  <a:lnTo>
                    <a:pt x="983536" y="224851"/>
                  </a:lnTo>
                  <a:lnTo>
                    <a:pt x="0" y="224851"/>
                  </a:lnTo>
                  <a:close/>
                </a:path>
              </a:pathLst>
            </a:custGeom>
            <a:solidFill>
              <a:srgbClr val="A5FDB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983536" cy="348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429377" y="983212"/>
            <a:ext cx="3209772" cy="49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242B"/>
                </a:solidFill>
                <a:latin typeface="Mont Bold"/>
                <a:ea typeface="Mont Bold"/>
                <a:cs typeface="Mont Bold"/>
                <a:sym typeface="Mont Bold"/>
              </a:rPr>
              <a:t>Work Experience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44000" y="3674729"/>
            <a:ext cx="8115300" cy="1194411"/>
            <a:chOff x="0" y="0"/>
            <a:chExt cx="10820400" cy="1592548"/>
          </a:xfrm>
        </p:grpSpPr>
        <p:sp>
          <p:nvSpPr>
            <p:cNvPr name="AutoShape 25" id="25"/>
            <p:cNvSpPr/>
            <p:nvPr/>
          </p:nvSpPr>
          <p:spPr>
            <a:xfrm flipV="true">
              <a:off x="7031751" y="0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-89550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2023-Present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520351" y="-60975"/>
              <a:ext cx="2754248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Rafahia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574249" y="481299"/>
              <a:ext cx="8246151" cy="1111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Manage communication with customers.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Update, edit, merge and delete customer data according to product updates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369313" y="-60975"/>
              <a:ext cx="2682085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Director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44000" y="5154890"/>
            <a:ext cx="8051795" cy="1051230"/>
            <a:chOff x="0" y="0"/>
            <a:chExt cx="10735727" cy="1401640"/>
          </a:xfrm>
        </p:grpSpPr>
        <p:sp>
          <p:nvSpPr>
            <p:cNvPr name="AutoShape 31" id="31"/>
            <p:cNvSpPr/>
            <p:nvPr/>
          </p:nvSpPr>
          <p:spPr>
            <a:xfrm flipV="true">
              <a:off x="7031751" y="0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-89550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2022-2023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520351" y="-60975"/>
              <a:ext cx="2754248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Amar Somoy Amar Desh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489576" y="645990"/>
              <a:ext cx="8246151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Gathered participants to participate in events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Helped to raise funds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369313" y="-60975"/>
              <a:ext cx="3145073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Campus ambassador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44000" y="6491870"/>
            <a:ext cx="8051795" cy="1051230"/>
            <a:chOff x="0" y="0"/>
            <a:chExt cx="10735727" cy="1401640"/>
          </a:xfrm>
        </p:grpSpPr>
        <p:sp>
          <p:nvSpPr>
            <p:cNvPr name="AutoShape 37" id="37"/>
            <p:cNvSpPr/>
            <p:nvPr/>
          </p:nvSpPr>
          <p:spPr>
            <a:xfrm flipV="true">
              <a:off x="7057151" y="0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-89550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2022-2023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520351" y="-60975"/>
              <a:ext cx="3157664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Amar Somoy Amar Desh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489576" y="645990"/>
              <a:ext cx="8246151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Helped for environmental conservation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Worked for disaster relief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7369313" y="-60975"/>
              <a:ext cx="3145073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Volunteer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120919" y="7828850"/>
            <a:ext cx="8074877" cy="1093693"/>
            <a:chOff x="0" y="0"/>
            <a:chExt cx="10766502" cy="1458258"/>
          </a:xfrm>
        </p:grpSpPr>
        <p:sp>
          <p:nvSpPr>
            <p:cNvPr name="AutoShape 43" id="43"/>
            <p:cNvSpPr/>
            <p:nvPr/>
          </p:nvSpPr>
          <p:spPr>
            <a:xfrm flipV="true">
              <a:off x="7082551" y="0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0" y="-103909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2022-2023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520351" y="-75334"/>
              <a:ext cx="2754248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Fiverr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2520351" y="347008"/>
              <a:ext cx="8246151" cy="1111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Designed various logos and submitted them to the clients.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Communicated with international buyers to design </a:t>
              </a: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according to their preferences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7369313" y="-60975"/>
              <a:ext cx="3145073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Graphics Designer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120919" y="9208293"/>
            <a:ext cx="8051795" cy="1055746"/>
            <a:chOff x="0" y="0"/>
            <a:chExt cx="10735727" cy="1407661"/>
          </a:xfrm>
        </p:grpSpPr>
        <p:sp>
          <p:nvSpPr>
            <p:cNvPr name="AutoShape 49" id="49"/>
            <p:cNvSpPr/>
            <p:nvPr/>
          </p:nvSpPr>
          <p:spPr>
            <a:xfrm flipV="true">
              <a:off x="7107951" y="0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-83529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2022-2023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520351" y="-54954"/>
              <a:ext cx="2754248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Sheikh Jamal Cricket Academy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2489576" y="652012"/>
              <a:ext cx="8246151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Played domestic matches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Led the team in the matches 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7369313" y="-60975"/>
              <a:ext cx="3145073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Player</a:t>
              </a:r>
            </a:p>
          </p:txBody>
        </p:sp>
      </p:grpSp>
      <p:sp>
        <p:nvSpPr>
          <p:cNvPr name="Freeform 54" id="54">
            <a:hlinkClick r:id="rId9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9144000" y="2245980"/>
            <a:ext cx="8115300" cy="1142999"/>
            <a:chOff x="0" y="0"/>
            <a:chExt cx="10820400" cy="1523998"/>
          </a:xfrm>
        </p:grpSpPr>
        <p:sp>
          <p:nvSpPr>
            <p:cNvPr name="AutoShape 56" id="56"/>
            <p:cNvSpPr/>
            <p:nvPr/>
          </p:nvSpPr>
          <p:spPr>
            <a:xfrm flipV="true">
              <a:off x="7006351" y="14359"/>
              <a:ext cx="0" cy="373349"/>
            </a:xfrm>
            <a:prstGeom prst="line">
              <a:avLst/>
            </a:prstGeom>
            <a:ln cap="flat" w="50800">
              <a:solidFill>
                <a:srgbClr val="A5FD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0" y="-123825"/>
              <a:ext cx="2114388" cy="125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true">
                  <a:solidFill>
                    <a:srgbClr val="A5FDB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2024-Present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2520351" y="-95250"/>
              <a:ext cx="3265964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American International University-Bangladesh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574249" y="768349"/>
              <a:ext cx="8246151" cy="7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·Gathered participants to participate in events</a:t>
              </a:r>
            </a:p>
            <a:p>
              <a:pPr algn="just" marL="323855" indent="-161927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Mont"/>
                  <a:ea typeface="Mont"/>
                  <a:cs typeface="Mont"/>
                  <a:sym typeface="Mont"/>
                </a:rPr>
                <a:t>Worked for events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7369313" y="-84293"/>
              <a:ext cx="3145073" cy="40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b="true" sz="1500" i="true">
                  <a:solidFill>
                    <a:srgbClr val="FFFFFF"/>
                  </a:solidFill>
                  <a:latin typeface="Mont Bold Italics"/>
                  <a:ea typeface="Mont Bold Italics"/>
                  <a:cs typeface="Mont Bold Italics"/>
                  <a:sym typeface="Mont Bold Italics"/>
                </a:rPr>
                <a:t>Volunteer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29136" y="-3837385"/>
            <a:ext cx="13105278" cy="12568264"/>
            <a:chOff x="0" y="0"/>
            <a:chExt cx="17473704" cy="16757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8857" cy="14188857"/>
            </a:xfrm>
            <a:custGeom>
              <a:avLst/>
              <a:gdLst/>
              <a:ahLst/>
              <a:cxnLst/>
              <a:rect r="r" b="b" t="t" l="l"/>
              <a:pathLst>
                <a:path h="14188857" w="14188857">
                  <a:moveTo>
                    <a:pt x="0" y="0"/>
                  </a:moveTo>
                  <a:lnTo>
                    <a:pt x="14188857" y="0"/>
                  </a:lnTo>
                  <a:lnTo>
                    <a:pt x="14188857" y="14188857"/>
                  </a:lnTo>
                  <a:lnTo>
                    <a:pt x="0" y="14188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810448" y="7094429"/>
              <a:ext cx="9663256" cy="9663256"/>
            </a:xfrm>
            <a:custGeom>
              <a:avLst/>
              <a:gdLst/>
              <a:ahLst/>
              <a:cxnLst/>
              <a:rect r="r" b="b" t="t" l="l"/>
              <a:pathLst>
                <a:path h="9663256" w="9663256">
                  <a:moveTo>
                    <a:pt x="0" y="0"/>
                  </a:moveTo>
                  <a:lnTo>
                    <a:pt x="9663256" y="0"/>
                  </a:lnTo>
                  <a:lnTo>
                    <a:pt x="9663256" y="9663256"/>
                  </a:lnTo>
                  <a:lnTo>
                    <a:pt x="0" y="9663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8593557" y="7877538"/>
              <a:ext cx="8097037" cy="809703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1936" t="0" r="-11936" b="0"/>
                </a:stretch>
              </a:blipFill>
            </p:spPr>
          </p:sp>
        </p:grpSp>
      </p:grpSp>
      <p:sp>
        <p:nvSpPr>
          <p:cNvPr name="AutoShape 7" id="7"/>
          <p:cNvSpPr/>
          <p:nvPr/>
        </p:nvSpPr>
        <p:spPr>
          <a:xfrm>
            <a:off x="15507543" y="2201257"/>
            <a:ext cx="4991440" cy="0"/>
          </a:xfrm>
          <a:prstGeom prst="line">
            <a:avLst/>
          </a:prstGeom>
          <a:ln cap="rnd" w="38100">
            <a:solidFill>
              <a:srgbClr val="D19E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414962" y="6728951"/>
            <a:ext cx="5660674" cy="5693927"/>
          </a:xfrm>
          <a:custGeom>
            <a:avLst/>
            <a:gdLst/>
            <a:ahLst/>
            <a:cxnLst/>
            <a:rect r="r" b="b" t="t" l="l"/>
            <a:pathLst>
              <a:path h="5693927" w="5660674">
                <a:moveTo>
                  <a:pt x="0" y="0"/>
                </a:moveTo>
                <a:lnTo>
                  <a:pt x="5660674" y="0"/>
                </a:lnTo>
                <a:lnTo>
                  <a:pt x="5660674" y="5693926"/>
                </a:lnTo>
                <a:lnTo>
                  <a:pt x="0" y="5693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" t="0" r="-29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69524" y="7258225"/>
            <a:ext cx="4551550" cy="4551550"/>
          </a:xfrm>
          <a:custGeom>
            <a:avLst/>
            <a:gdLst/>
            <a:ahLst/>
            <a:cxnLst/>
            <a:rect r="r" b="b" t="t" l="l"/>
            <a:pathLst>
              <a:path h="4551550" w="4551550">
                <a:moveTo>
                  <a:pt x="0" y="0"/>
                </a:moveTo>
                <a:lnTo>
                  <a:pt x="4551550" y="0"/>
                </a:lnTo>
                <a:lnTo>
                  <a:pt x="4551550" y="4551549"/>
                </a:lnTo>
                <a:lnTo>
                  <a:pt x="0" y="455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03405" y="1582634"/>
            <a:ext cx="733307" cy="241075"/>
          </a:xfrm>
          <a:custGeom>
            <a:avLst/>
            <a:gdLst/>
            <a:ahLst/>
            <a:cxnLst/>
            <a:rect r="r" b="b" t="t" l="l"/>
            <a:pathLst>
              <a:path h="241075" w="733307">
                <a:moveTo>
                  <a:pt x="0" y="0"/>
                </a:moveTo>
                <a:lnTo>
                  <a:pt x="733307" y="0"/>
                </a:lnTo>
                <a:lnTo>
                  <a:pt x="733307" y="241074"/>
                </a:lnTo>
                <a:lnTo>
                  <a:pt x="0" y="24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45271" y="9071024"/>
            <a:ext cx="746341" cy="245360"/>
          </a:xfrm>
          <a:custGeom>
            <a:avLst/>
            <a:gdLst/>
            <a:ahLst/>
            <a:cxnLst/>
            <a:rect r="r" b="b" t="t" l="l"/>
            <a:pathLst>
              <a:path h="245360" w="746341">
                <a:moveTo>
                  <a:pt x="0" y="0"/>
                </a:moveTo>
                <a:lnTo>
                  <a:pt x="746342" y="0"/>
                </a:lnTo>
                <a:lnTo>
                  <a:pt x="746342" y="245360"/>
                </a:lnTo>
                <a:lnTo>
                  <a:pt x="0" y="24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87167" y="6025561"/>
            <a:ext cx="5434486" cy="2705317"/>
            <a:chOff x="0" y="0"/>
            <a:chExt cx="7245981" cy="36070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18032" y="-266700"/>
              <a:ext cx="7027949" cy="1375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Languages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71864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Bangla (Native)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77798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English (Professional)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983731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German (Working Proficiency)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87167" y="1028700"/>
            <a:ext cx="6720375" cy="4603750"/>
            <a:chOff x="0" y="0"/>
            <a:chExt cx="8960501" cy="613833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66700"/>
              <a:ext cx="8702755" cy="1375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Skills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85308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Java, HTML, CSS, C, C++, SQL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91242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Adobe Illustrator, Photoshop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97175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MS Word, Excel, Powerpoint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703108"/>
              <a:ext cx="7985397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Customer Service &amp; Communication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609042"/>
              <a:ext cx="724598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Attention for Details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514975"/>
              <a:ext cx="8960501" cy="6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Basic Hardware &amp; Software Development</a:t>
              </a:r>
            </a:p>
          </p:txBody>
        </p:sp>
      </p:grpSp>
      <p:sp>
        <p:nvSpPr>
          <p:cNvPr name="Freeform 25" id="25">
            <a:hlinkClick r:id="rId9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9079" y="-1608991"/>
            <a:ext cx="3873860" cy="3823167"/>
          </a:xfrm>
          <a:custGeom>
            <a:avLst/>
            <a:gdLst/>
            <a:ahLst/>
            <a:cxnLst/>
            <a:rect r="r" b="b" t="t" l="l"/>
            <a:pathLst>
              <a:path h="3823167" w="3873860">
                <a:moveTo>
                  <a:pt x="0" y="0"/>
                </a:moveTo>
                <a:lnTo>
                  <a:pt x="3873860" y="0"/>
                </a:lnTo>
                <a:lnTo>
                  <a:pt x="3873860" y="3823167"/>
                </a:lnTo>
                <a:lnTo>
                  <a:pt x="0" y="382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2" r="0" b="-6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8613" y="-1284804"/>
            <a:ext cx="3174792" cy="3174792"/>
          </a:xfrm>
          <a:custGeom>
            <a:avLst/>
            <a:gdLst/>
            <a:ahLst/>
            <a:cxnLst/>
            <a:rect r="r" b="b" t="t" l="l"/>
            <a:pathLst>
              <a:path h="3174792" w="3174792">
                <a:moveTo>
                  <a:pt x="0" y="0"/>
                </a:moveTo>
                <a:lnTo>
                  <a:pt x="3174792" y="0"/>
                </a:lnTo>
                <a:lnTo>
                  <a:pt x="3174792" y="3174793"/>
                </a:lnTo>
                <a:lnTo>
                  <a:pt x="0" y="31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4763580" y="2655423"/>
            <a:ext cx="4991440" cy="0"/>
          </a:xfrm>
          <a:prstGeom prst="line">
            <a:avLst/>
          </a:prstGeom>
          <a:ln cap="rnd" w="38100">
            <a:solidFill>
              <a:srgbClr val="BAF9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679079" y="8663441"/>
            <a:ext cx="1071489" cy="352252"/>
          </a:xfrm>
          <a:custGeom>
            <a:avLst/>
            <a:gdLst/>
            <a:ahLst/>
            <a:cxnLst/>
            <a:rect r="r" b="b" t="t" l="l"/>
            <a:pathLst>
              <a:path h="352252" w="1071489">
                <a:moveTo>
                  <a:pt x="0" y="0"/>
                </a:moveTo>
                <a:lnTo>
                  <a:pt x="1071489" y="0"/>
                </a:lnTo>
                <a:lnTo>
                  <a:pt x="1071489" y="352252"/>
                </a:lnTo>
                <a:lnTo>
                  <a:pt x="0" y="35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6912" y="752112"/>
            <a:ext cx="841331" cy="276588"/>
          </a:xfrm>
          <a:custGeom>
            <a:avLst/>
            <a:gdLst/>
            <a:ahLst/>
            <a:cxnLst/>
            <a:rect r="r" b="b" t="t" l="l"/>
            <a:pathLst>
              <a:path h="276588" w="841331">
                <a:moveTo>
                  <a:pt x="0" y="0"/>
                </a:moveTo>
                <a:lnTo>
                  <a:pt x="841331" y="0"/>
                </a:lnTo>
                <a:lnTo>
                  <a:pt x="841331" y="276588"/>
                </a:lnTo>
                <a:lnTo>
                  <a:pt x="0" y="276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1026" y="1675659"/>
            <a:ext cx="3400958" cy="6095525"/>
          </a:xfrm>
          <a:custGeom>
            <a:avLst/>
            <a:gdLst/>
            <a:ahLst/>
            <a:cxnLst/>
            <a:rect r="r" b="b" t="t" l="l"/>
            <a:pathLst>
              <a:path h="6095525" w="3400958">
                <a:moveTo>
                  <a:pt x="0" y="0"/>
                </a:moveTo>
                <a:lnTo>
                  <a:pt x="3400958" y="0"/>
                </a:lnTo>
                <a:lnTo>
                  <a:pt x="3400958" y="6095525"/>
                </a:lnTo>
                <a:lnTo>
                  <a:pt x="0" y="609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18" t="0" r="-176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58041" y="1623289"/>
            <a:ext cx="5892527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Achievements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397" y="7978764"/>
            <a:ext cx="3310216" cy="58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3"/>
              </a:lnSpc>
            </a:pPr>
            <a:r>
              <a:rPr lang="en-US" sz="168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award for being ranked in the model test exam of SSC.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822810" y="2434731"/>
            <a:ext cx="4002340" cy="6130114"/>
            <a:chOff x="0" y="0"/>
            <a:chExt cx="5336454" cy="81734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6454" cy="7115272"/>
            </a:xfrm>
            <a:custGeom>
              <a:avLst/>
              <a:gdLst/>
              <a:ahLst/>
              <a:cxnLst/>
              <a:rect r="r" b="b" t="t" l="l"/>
              <a:pathLst>
                <a:path h="7115272" w="5336454">
                  <a:moveTo>
                    <a:pt x="0" y="0"/>
                  </a:moveTo>
                  <a:lnTo>
                    <a:pt x="5336454" y="0"/>
                  </a:lnTo>
                  <a:lnTo>
                    <a:pt x="5336454" y="7115272"/>
                  </a:lnTo>
                  <a:lnTo>
                    <a:pt x="0" y="711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61416" y="7401569"/>
              <a:ext cx="4413621" cy="771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688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 award for being ranked in the model test exam of SSC.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77576" y="3491772"/>
            <a:ext cx="4277981" cy="5073072"/>
            <a:chOff x="0" y="0"/>
            <a:chExt cx="5703975" cy="67640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03975" cy="5703975"/>
            </a:xfrm>
            <a:custGeom>
              <a:avLst/>
              <a:gdLst/>
              <a:ahLst/>
              <a:cxnLst/>
              <a:rect r="r" b="b" t="t" l="l"/>
              <a:pathLst>
                <a:path h="5703975" w="5703975">
                  <a:moveTo>
                    <a:pt x="0" y="0"/>
                  </a:moveTo>
                  <a:lnTo>
                    <a:pt x="5703975" y="0"/>
                  </a:lnTo>
                  <a:lnTo>
                    <a:pt x="5703975" y="5703975"/>
                  </a:lnTo>
                  <a:lnTo>
                    <a:pt x="0" y="5703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45177" y="5992180"/>
              <a:ext cx="4413621" cy="771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688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 award from Udvash for getting gpa in the JSC exam.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807982" y="3225861"/>
            <a:ext cx="3408992" cy="5338983"/>
            <a:chOff x="0" y="0"/>
            <a:chExt cx="4545323" cy="71186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45323" cy="6060431"/>
            </a:xfrm>
            <a:custGeom>
              <a:avLst/>
              <a:gdLst/>
              <a:ahLst/>
              <a:cxnLst/>
              <a:rect r="r" b="b" t="t" l="l"/>
              <a:pathLst>
                <a:path h="6060431" w="4545323">
                  <a:moveTo>
                    <a:pt x="0" y="0"/>
                  </a:moveTo>
                  <a:lnTo>
                    <a:pt x="4545323" y="0"/>
                  </a:lnTo>
                  <a:lnTo>
                    <a:pt x="4545323" y="6060431"/>
                  </a:lnTo>
                  <a:lnTo>
                    <a:pt x="0" y="6060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65851" y="6346728"/>
              <a:ext cx="4413621" cy="771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688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 award for being ranked in the pre school.</a:t>
              </a:r>
            </a:p>
          </p:txBody>
        </p:sp>
      </p:grpSp>
      <p:sp>
        <p:nvSpPr>
          <p:cNvPr name="Freeform 19" id="19">
            <a:hlinkClick r:id="rId12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27974" y="3658883"/>
            <a:ext cx="433973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027974" y="1072077"/>
            <a:ext cx="6321819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Academic Certificates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384562" y="7938838"/>
            <a:ext cx="3903340" cy="3903340"/>
          </a:xfrm>
          <a:custGeom>
            <a:avLst/>
            <a:gdLst/>
            <a:ahLst/>
            <a:cxnLst/>
            <a:rect r="r" b="b" t="t" l="l"/>
            <a:pathLst>
              <a:path h="3903340" w="3903340">
                <a:moveTo>
                  <a:pt x="0" y="0"/>
                </a:moveTo>
                <a:lnTo>
                  <a:pt x="3903339" y="0"/>
                </a:lnTo>
                <a:lnTo>
                  <a:pt x="3903339" y="3903340"/>
                </a:lnTo>
                <a:lnTo>
                  <a:pt x="0" y="390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985522" y="8286948"/>
            <a:ext cx="3105260" cy="3105260"/>
          </a:xfrm>
          <a:custGeom>
            <a:avLst/>
            <a:gdLst/>
            <a:ahLst/>
            <a:cxnLst/>
            <a:rect r="r" b="b" t="t" l="l"/>
            <a:pathLst>
              <a:path h="3105260" w="3105260">
                <a:moveTo>
                  <a:pt x="0" y="0"/>
                </a:moveTo>
                <a:lnTo>
                  <a:pt x="3105259" y="0"/>
                </a:lnTo>
                <a:lnTo>
                  <a:pt x="3105259" y="3105260"/>
                </a:lnTo>
                <a:lnTo>
                  <a:pt x="0" y="310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98871" y="-1783192"/>
            <a:ext cx="6064565" cy="6064565"/>
          </a:xfrm>
          <a:custGeom>
            <a:avLst/>
            <a:gdLst/>
            <a:ahLst/>
            <a:cxnLst/>
            <a:rect r="r" b="b" t="t" l="l"/>
            <a:pathLst>
              <a:path h="6064565" w="6064565">
                <a:moveTo>
                  <a:pt x="0" y="0"/>
                </a:moveTo>
                <a:lnTo>
                  <a:pt x="6064564" y="0"/>
                </a:lnTo>
                <a:lnTo>
                  <a:pt x="6064564" y="6064565"/>
                </a:lnTo>
                <a:lnTo>
                  <a:pt x="0" y="6064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218853" y="-1242338"/>
            <a:ext cx="4824599" cy="4824599"/>
          </a:xfrm>
          <a:custGeom>
            <a:avLst/>
            <a:gdLst/>
            <a:ahLst/>
            <a:cxnLst/>
            <a:rect r="r" b="b" t="t" l="l"/>
            <a:pathLst>
              <a:path h="4824599" w="4824599">
                <a:moveTo>
                  <a:pt x="0" y="0"/>
                </a:moveTo>
                <a:lnTo>
                  <a:pt x="4824599" y="0"/>
                </a:lnTo>
                <a:lnTo>
                  <a:pt x="4824599" y="4824598"/>
                </a:lnTo>
                <a:lnTo>
                  <a:pt x="0" y="482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85543" y="82917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33229" y="9138952"/>
            <a:ext cx="726071" cy="238696"/>
          </a:xfrm>
          <a:custGeom>
            <a:avLst/>
            <a:gdLst/>
            <a:ahLst/>
            <a:cxnLst/>
            <a:rect r="r" b="b" t="t" l="l"/>
            <a:pathLst>
              <a:path h="238696" w="726071">
                <a:moveTo>
                  <a:pt x="0" y="0"/>
                </a:moveTo>
                <a:lnTo>
                  <a:pt x="726071" y="0"/>
                </a:lnTo>
                <a:lnTo>
                  <a:pt x="726071" y="238696"/>
                </a:lnTo>
                <a:lnTo>
                  <a:pt x="0" y="23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286555" y="282234"/>
            <a:ext cx="742145" cy="742145"/>
          </a:xfrm>
          <a:custGeom>
            <a:avLst/>
            <a:gdLst/>
            <a:ahLst/>
            <a:cxnLst/>
            <a:rect r="r" b="b" t="t" l="l"/>
            <a:pathLst>
              <a:path h="742145" w="742145">
                <a:moveTo>
                  <a:pt x="0" y="0"/>
                </a:moveTo>
                <a:lnTo>
                  <a:pt x="742145" y="0"/>
                </a:lnTo>
                <a:lnTo>
                  <a:pt x="742145" y="742145"/>
                </a:lnTo>
                <a:lnTo>
                  <a:pt x="0" y="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6057" y="4182758"/>
            <a:ext cx="16355886" cy="4286250"/>
            <a:chOff x="0" y="0"/>
            <a:chExt cx="21807848" cy="5715000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1352629" y="-31367"/>
              <a:ext cx="4191264" cy="5777734"/>
            </a:xfrm>
            <a:custGeom>
              <a:avLst/>
              <a:gdLst/>
              <a:ahLst/>
              <a:cxnLst/>
              <a:rect r="r" b="b" t="t" l="l"/>
              <a:pathLst>
                <a:path h="5777734" w="4191264">
                  <a:moveTo>
                    <a:pt x="0" y="0"/>
                  </a:moveTo>
                  <a:lnTo>
                    <a:pt x="4191264" y="0"/>
                  </a:lnTo>
                  <a:lnTo>
                    <a:pt x="4191264" y="5777734"/>
                  </a:lnTo>
                  <a:lnTo>
                    <a:pt x="0" y="577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8" y="0"/>
                  </a:lnTo>
                  <a:lnTo>
                    <a:pt x="6895928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5400000">
              <a:off x="8764220" y="-22958"/>
              <a:ext cx="4281873" cy="5786315"/>
            </a:xfrm>
            <a:custGeom>
              <a:avLst/>
              <a:gdLst/>
              <a:ahLst/>
              <a:cxnLst/>
              <a:rect r="r" b="b" t="t" l="l"/>
              <a:pathLst>
                <a:path h="5786315" w="4281873">
                  <a:moveTo>
                    <a:pt x="0" y="0"/>
                  </a:moveTo>
                  <a:lnTo>
                    <a:pt x="4281873" y="0"/>
                  </a:lnTo>
                  <a:lnTo>
                    <a:pt x="4281873" y="5786316"/>
                  </a:lnTo>
                  <a:lnTo>
                    <a:pt x="0" y="5786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457193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7" y="0"/>
                  </a:lnTo>
                  <a:lnTo>
                    <a:pt x="6895927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5400000">
              <a:off x="16033416" y="-176199"/>
              <a:ext cx="4652937" cy="6067399"/>
            </a:xfrm>
            <a:custGeom>
              <a:avLst/>
              <a:gdLst/>
              <a:ahLst/>
              <a:cxnLst/>
              <a:rect r="r" b="b" t="t" l="l"/>
              <a:pathLst>
                <a:path h="6067399" w="4652937">
                  <a:moveTo>
                    <a:pt x="0" y="0"/>
                  </a:moveTo>
                  <a:lnTo>
                    <a:pt x="4652936" y="0"/>
                  </a:lnTo>
                  <a:lnTo>
                    <a:pt x="4652936" y="6067398"/>
                  </a:lnTo>
                  <a:lnTo>
                    <a:pt x="0" y="6067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911920" y="0"/>
              <a:ext cx="6895928" cy="5715000"/>
            </a:xfrm>
            <a:custGeom>
              <a:avLst/>
              <a:gdLst/>
              <a:ahLst/>
              <a:cxnLst/>
              <a:rect r="r" b="b" t="t" l="l"/>
              <a:pathLst>
                <a:path h="5715000" w="6895928">
                  <a:moveTo>
                    <a:pt x="0" y="0"/>
                  </a:moveTo>
                  <a:lnTo>
                    <a:pt x="6895928" y="0"/>
                  </a:lnTo>
                  <a:lnTo>
                    <a:pt x="6895928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DAGWecUScIk</dc:identifier>
  <dcterms:modified xsi:type="dcterms:W3CDTF">2011-08-01T06:04:30Z</dcterms:modified>
  <cp:revision>1</cp:revision>
  <dc:title>e-Portfolio Md. Sabit Bin Arif</dc:title>
</cp:coreProperties>
</file>